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7" r:id="rId2"/>
    <p:sldId id="256" r:id="rId3"/>
    <p:sldId id="283" r:id="rId4"/>
    <p:sldId id="284" r:id="rId5"/>
    <p:sldId id="285" r:id="rId6"/>
    <p:sldId id="286" r:id="rId7"/>
    <p:sldId id="287" r:id="rId8"/>
    <p:sldId id="288" r:id="rId9"/>
    <p:sldId id="28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4994"/>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3548" autoAdjust="0"/>
  </p:normalViewPr>
  <p:slideViewPr>
    <p:cSldViewPr>
      <p:cViewPr varScale="1">
        <p:scale>
          <a:sx n="68" d="100"/>
          <a:sy n="68" d="100"/>
        </p:scale>
        <p:origin x="-144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B819CE4-DC26-4E65-B02A-676A64F82D40}" type="datetimeFigureOut">
              <a:rPr lang="en-US" smtClean="0"/>
              <a:pPr/>
              <a:t>09/12/2020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3AAD0BB-BA5C-4E7D-909E-4526BB2D63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819CE4-DC26-4E65-B02A-676A64F82D40}" type="datetimeFigureOut">
              <a:rPr lang="en-US" smtClean="0"/>
              <a:pPr/>
              <a:t>09/12/2020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AAD0BB-BA5C-4E7D-909E-4526BB2D63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819CE4-DC26-4E65-B02A-676A64F82D40}" type="datetimeFigureOut">
              <a:rPr lang="en-US" smtClean="0"/>
              <a:pPr/>
              <a:t>09/12/2020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AAD0BB-BA5C-4E7D-909E-4526BB2D63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819CE4-DC26-4E65-B02A-676A64F82D40}" type="datetimeFigureOut">
              <a:rPr lang="en-US" smtClean="0"/>
              <a:pPr/>
              <a:t>09/12/2020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AAD0BB-BA5C-4E7D-909E-4526BB2D6380}"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B819CE4-DC26-4E65-B02A-676A64F82D40}" type="datetimeFigureOut">
              <a:rPr lang="en-US" smtClean="0"/>
              <a:pPr/>
              <a:t>09/12/2020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AAD0BB-BA5C-4E7D-909E-4526BB2D6380}"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B819CE4-DC26-4E65-B02A-676A64F82D40}" type="datetimeFigureOut">
              <a:rPr lang="en-US" smtClean="0"/>
              <a:pPr/>
              <a:t>09/12/2020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3AAD0BB-BA5C-4E7D-909E-4526BB2D6380}"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B819CE4-DC26-4E65-B02A-676A64F82D40}" type="datetimeFigureOut">
              <a:rPr lang="en-US" smtClean="0"/>
              <a:pPr/>
              <a:t>09/12/2020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3AAD0BB-BA5C-4E7D-909E-4526BB2D638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B819CE4-DC26-4E65-B02A-676A64F82D40}" type="datetimeFigureOut">
              <a:rPr lang="en-US" smtClean="0"/>
              <a:pPr/>
              <a:t>09/12/2020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3AAD0BB-BA5C-4E7D-909E-4526BB2D6380}"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B819CE4-DC26-4E65-B02A-676A64F82D40}" type="datetimeFigureOut">
              <a:rPr lang="en-US" smtClean="0"/>
              <a:pPr/>
              <a:t>09/12/2020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3AAD0BB-BA5C-4E7D-909E-4526BB2D63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B819CE4-DC26-4E65-B02A-676A64F82D40}" type="datetimeFigureOut">
              <a:rPr lang="en-US" smtClean="0"/>
              <a:pPr/>
              <a:t>09/12/2020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3AAD0BB-BA5C-4E7D-909E-4526BB2D638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B819CE4-DC26-4E65-B02A-676A64F82D40}" type="datetimeFigureOut">
              <a:rPr lang="en-US" smtClean="0"/>
              <a:pPr/>
              <a:t>09/12/2020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3AAD0BB-BA5C-4E7D-909E-4526BB2D6380}"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B819CE4-DC26-4E65-B02A-676A64F82D40}" type="datetimeFigureOut">
              <a:rPr lang="en-US" smtClean="0"/>
              <a:pPr/>
              <a:t>09/12/2020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3AAD0BB-BA5C-4E7D-909E-4526BB2D63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7" name="Rectangle 2"/>
          <p:cNvSpPr>
            <a:spLocks noGrp="1" noChangeArrowheads="1"/>
          </p:cNvSpPr>
          <p:nvPr>
            <p:ph type="title" idx="4294967295"/>
          </p:nvPr>
        </p:nvSpPr>
        <p:spPr>
          <a:xfrm>
            <a:off x="0" y="2209800"/>
            <a:ext cx="9144000" cy="2590800"/>
          </a:xfrm>
        </p:spPr>
        <p:style>
          <a:lnRef idx="1">
            <a:schemeClr val="accent3"/>
          </a:lnRef>
          <a:fillRef idx="2">
            <a:schemeClr val="accent3"/>
          </a:fillRef>
          <a:effectRef idx="1">
            <a:schemeClr val="accent3"/>
          </a:effectRef>
          <a:fontRef idx="minor">
            <a:schemeClr val="dk1"/>
          </a:fontRef>
        </p:style>
        <p:txBody>
          <a:bodyPr>
            <a:normAutofit/>
          </a:bodyPr>
          <a:lstStyle/>
          <a:p>
            <a:pPr algn="ctr"/>
            <a:r>
              <a:rPr lang="en-US" sz="3600" b="1" dirty="0" err="1" smtClean="0">
                <a:solidFill>
                  <a:schemeClr val="tx1"/>
                </a:solidFill>
                <a:latin typeface="AR CENA" pitchFamily="2" charset="0"/>
              </a:rPr>
              <a:t>Shri</a:t>
            </a:r>
            <a:r>
              <a:rPr lang="en-US" sz="3600" b="1" dirty="0" smtClean="0">
                <a:solidFill>
                  <a:schemeClr val="tx1"/>
                </a:solidFill>
                <a:latin typeface="AR CENA" pitchFamily="2" charset="0"/>
              </a:rPr>
              <a:t> </a:t>
            </a:r>
            <a:r>
              <a:rPr lang="en-US" sz="3600" b="1" dirty="0" err="1" smtClean="0">
                <a:solidFill>
                  <a:schemeClr val="tx1"/>
                </a:solidFill>
                <a:latin typeface="AR CENA" pitchFamily="2" charset="0"/>
              </a:rPr>
              <a:t>Amolak</a:t>
            </a:r>
            <a:r>
              <a:rPr lang="en-US" sz="3600" b="1" dirty="0" smtClean="0">
                <a:solidFill>
                  <a:schemeClr val="tx1"/>
                </a:solidFill>
                <a:latin typeface="AR CENA" pitchFamily="2" charset="0"/>
              </a:rPr>
              <a:t> Jain </a:t>
            </a:r>
            <a:r>
              <a:rPr lang="en-US" sz="3600" b="1" dirty="0" err="1" smtClean="0">
                <a:solidFill>
                  <a:schemeClr val="tx1"/>
                </a:solidFill>
                <a:latin typeface="AR CENA" pitchFamily="2" charset="0"/>
              </a:rPr>
              <a:t>Vidya</a:t>
            </a:r>
            <a:r>
              <a:rPr lang="en-US" sz="3600" b="1" dirty="0" smtClean="0">
                <a:solidFill>
                  <a:schemeClr val="tx1"/>
                </a:solidFill>
                <a:latin typeface="AR CENA" pitchFamily="2" charset="0"/>
              </a:rPr>
              <a:t> </a:t>
            </a:r>
            <a:r>
              <a:rPr lang="en-US" sz="3600" b="1" dirty="0" err="1" smtClean="0">
                <a:solidFill>
                  <a:schemeClr val="tx1"/>
                </a:solidFill>
                <a:latin typeface="AR CENA" pitchFamily="2" charset="0"/>
              </a:rPr>
              <a:t>Prasarak</a:t>
            </a:r>
            <a:r>
              <a:rPr lang="en-US" sz="3600" b="1" dirty="0" smtClean="0">
                <a:solidFill>
                  <a:schemeClr val="tx1"/>
                </a:solidFill>
                <a:latin typeface="AR CENA" pitchFamily="2" charset="0"/>
              </a:rPr>
              <a:t> </a:t>
            </a:r>
            <a:r>
              <a:rPr lang="en-US" sz="3600" b="1" dirty="0" err="1" smtClean="0">
                <a:solidFill>
                  <a:schemeClr val="tx1"/>
                </a:solidFill>
                <a:latin typeface="AR CENA" pitchFamily="2" charset="0"/>
              </a:rPr>
              <a:t>Mandal’s</a:t>
            </a:r>
            <a:r>
              <a:rPr lang="en-US" sz="3600" dirty="0" smtClean="0">
                <a:solidFill>
                  <a:schemeClr val="tx1"/>
                </a:solidFill>
                <a:latin typeface="AR CENA" pitchFamily="2" charset="0"/>
              </a:rPr>
              <a:t/>
            </a:r>
            <a:br>
              <a:rPr lang="en-US" sz="3600" dirty="0" smtClean="0">
                <a:solidFill>
                  <a:schemeClr val="tx1"/>
                </a:solidFill>
                <a:latin typeface="AR CENA" pitchFamily="2" charset="0"/>
              </a:rPr>
            </a:br>
            <a:r>
              <a:rPr lang="en-US" sz="3600" b="1" dirty="0" smtClean="0">
                <a:solidFill>
                  <a:schemeClr val="tx1"/>
                </a:solidFill>
              </a:rPr>
              <a:t> </a:t>
            </a:r>
            <a:r>
              <a:rPr lang="en-US" sz="3600" b="1" dirty="0" err="1" smtClean="0">
                <a:solidFill>
                  <a:schemeClr val="tx1"/>
                </a:solidFill>
                <a:latin typeface="Arial Rounded MT Bold" pitchFamily="34" charset="0"/>
              </a:rPr>
              <a:t>S.K.Gandhi</a:t>
            </a:r>
            <a:r>
              <a:rPr lang="en-US" sz="3600" b="1" dirty="0" smtClean="0">
                <a:solidFill>
                  <a:schemeClr val="tx1"/>
                </a:solidFill>
                <a:latin typeface="Arial Rounded MT Bold" pitchFamily="34" charset="0"/>
              </a:rPr>
              <a:t> Arts, </a:t>
            </a:r>
            <a:r>
              <a:rPr lang="en-US" sz="3600" b="1" dirty="0" err="1" smtClean="0">
                <a:solidFill>
                  <a:schemeClr val="tx1"/>
                </a:solidFill>
                <a:latin typeface="Arial Rounded MT Bold" pitchFamily="34" charset="0"/>
              </a:rPr>
              <a:t>P.H.Gandhi</a:t>
            </a:r>
            <a:r>
              <a:rPr lang="en-US" sz="3600" b="1" dirty="0" smtClean="0">
                <a:solidFill>
                  <a:schemeClr val="tx1"/>
                </a:solidFill>
                <a:latin typeface="Arial Rounded MT Bold" pitchFamily="34" charset="0"/>
              </a:rPr>
              <a:t> </a:t>
            </a:r>
            <a:r>
              <a:rPr lang="en-US" sz="3600" b="1" dirty="0" err="1" smtClean="0">
                <a:solidFill>
                  <a:schemeClr val="tx1"/>
                </a:solidFill>
                <a:latin typeface="Arial Rounded MT Bold" pitchFamily="34" charset="0"/>
              </a:rPr>
              <a:t>Com.and</a:t>
            </a:r>
            <a:r>
              <a:rPr lang="en-US" sz="3600" b="1" dirty="0" smtClean="0">
                <a:solidFill>
                  <a:schemeClr val="tx1"/>
                </a:solidFill>
                <a:latin typeface="Arial Rounded MT Bold" pitchFamily="34" charset="0"/>
              </a:rPr>
              <a:t> </a:t>
            </a:r>
            <a:r>
              <a:rPr lang="en-US" sz="3600" b="1" dirty="0" err="1" smtClean="0">
                <a:solidFill>
                  <a:schemeClr val="tx1"/>
                </a:solidFill>
                <a:latin typeface="Arial Rounded MT Bold" pitchFamily="34" charset="0"/>
              </a:rPr>
              <a:t>Amolak</a:t>
            </a:r>
            <a:r>
              <a:rPr lang="en-US" sz="3600" b="1" dirty="0" smtClean="0">
                <a:solidFill>
                  <a:schemeClr val="tx1"/>
                </a:solidFill>
                <a:latin typeface="Arial Rounded MT Bold" pitchFamily="34" charset="0"/>
              </a:rPr>
              <a:t> Science College, </a:t>
            </a:r>
            <a:r>
              <a:rPr lang="en-US" sz="3600" b="1" dirty="0" err="1" smtClean="0">
                <a:solidFill>
                  <a:schemeClr val="tx1"/>
                </a:solidFill>
                <a:latin typeface="Arial Rounded MT Bold" pitchFamily="34" charset="0"/>
              </a:rPr>
              <a:t>Kada</a:t>
            </a:r>
            <a:r>
              <a:rPr lang="en-US" sz="3600" b="1" dirty="0" smtClean="0">
                <a:solidFill>
                  <a:schemeClr val="tx1"/>
                </a:solidFill>
                <a:latin typeface="Arial Rounded MT Bold" pitchFamily="34" charset="0"/>
              </a:rPr>
              <a:t>, </a:t>
            </a:r>
            <a:r>
              <a:rPr lang="en-US" sz="3600" b="1" dirty="0" err="1" smtClean="0">
                <a:solidFill>
                  <a:schemeClr val="tx1"/>
                </a:solidFill>
                <a:latin typeface="Arial Rounded MT Bold" pitchFamily="34" charset="0"/>
              </a:rPr>
              <a:t>Tq.Ashti</a:t>
            </a:r>
            <a:r>
              <a:rPr lang="en-US" sz="3600" b="1" dirty="0" smtClean="0">
                <a:solidFill>
                  <a:schemeClr val="tx1"/>
                </a:solidFill>
                <a:latin typeface="Arial Rounded MT Bold" pitchFamily="34" charset="0"/>
              </a:rPr>
              <a:t>,  Dist. </a:t>
            </a:r>
            <a:r>
              <a:rPr lang="en-US" sz="3600" b="1" dirty="0" err="1" smtClean="0">
                <a:solidFill>
                  <a:schemeClr val="tx1"/>
                </a:solidFill>
                <a:latin typeface="Arial Rounded MT Bold" pitchFamily="34" charset="0"/>
              </a:rPr>
              <a:t>Beed</a:t>
            </a:r>
            <a:r>
              <a:rPr lang="en-US" sz="3600" b="1" dirty="0" smtClean="0">
                <a:solidFill>
                  <a:schemeClr val="tx1"/>
                </a:solidFill>
                <a:latin typeface="Arial Rounded MT Bold" pitchFamily="34" charset="0"/>
              </a:rPr>
              <a:t>  Pin-414202</a:t>
            </a:r>
            <a:endParaRPr lang="en-US" sz="3600" b="1" dirty="0">
              <a:solidFill>
                <a:schemeClr val="tx1"/>
              </a:solidFill>
              <a:latin typeface="Arial Rounded MT Bold" pitchFamily="34" charset="0"/>
            </a:endParaRPr>
          </a:p>
        </p:txBody>
      </p:sp>
      <p:sp>
        <p:nvSpPr>
          <p:cNvPr id="153603" name="Rectangle 3"/>
          <p:cNvSpPr>
            <a:spLocks noGrp="1" noChangeArrowheads="1"/>
          </p:cNvSpPr>
          <p:nvPr>
            <p:ph type="body" idx="4294967295"/>
          </p:nvPr>
        </p:nvSpPr>
        <p:spPr>
          <a:xfrm>
            <a:off x="0" y="5181600"/>
            <a:ext cx="7086600" cy="914400"/>
          </a:xfrm>
        </p:spPr>
        <p:txBody>
          <a:bodyPr>
            <a:normAutofit fontScale="85000" lnSpcReduction="10000"/>
          </a:bodyPr>
          <a:lstStyle/>
          <a:p>
            <a:pPr algn="ctr">
              <a:buFont typeface="Wingdings" pitchFamily="2" charset="2"/>
              <a:buNone/>
            </a:pPr>
            <a:r>
              <a:rPr lang="en-US" sz="4300" b="1" dirty="0" smtClean="0">
                <a:solidFill>
                  <a:schemeClr val="tx2"/>
                </a:solidFill>
                <a:latin typeface="Times New Roman" pitchFamily="18" charset="0"/>
                <a:cs typeface="Times New Roman" pitchFamily="18" charset="0"/>
              </a:rPr>
              <a:t>ECONOMICS DEPARTMENT</a:t>
            </a:r>
          </a:p>
          <a:p>
            <a:pPr>
              <a:buFont typeface="Wingdings" pitchFamily="2" charset="2"/>
              <a:buNone/>
            </a:pPr>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p:txBody>
      </p:sp>
      <p:pic>
        <p:nvPicPr>
          <p:cNvPr id="14338" name="Picture 2" descr="http://www.gandhicollegekada.org/images/logo.png"/>
          <p:cNvPicPr>
            <a:picLocks noChangeAspect="1" noChangeArrowheads="1"/>
          </p:cNvPicPr>
          <p:nvPr/>
        </p:nvPicPr>
        <p:blipFill>
          <a:blip r:embed="rId2"/>
          <a:srcRect/>
          <a:stretch>
            <a:fillRect/>
          </a:stretch>
        </p:blipFill>
        <p:spPr bwMode="auto">
          <a:xfrm>
            <a:off x="2895600" y="152400"/>
            <a:ext cx="3352800" cy="2105025"/>
          </a:xfrm>
          <a:prstGeom prst="rect">
            <a:avLst/>
          </a:prstGeom>
          <a:noFill/>
        </p:spPr>
      </p:pic>
      <p:sp>
        <p:nvSpPr>
          <p:cNvPr id="5" name="Right Arrow 4"/>
          <p:cNvSpPr/>
          <p:nvPr/>
        </p:nvSpPr>
        <p:spPr>
          <a:xfrm>
            <a:off x="7620000" y="6172200"/>
            <a:ext cx="1676400" cy="68580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rgbClr val="FF0000"/>
                </a:solidFill>
              </a:rPr>
              <a:t>Lecture 1</a:t>
            </a:r>
            <a:r>
              <a:rPr lang="en-US" baseline="30000" dirty="0" smtClean="0">
                <a:solidFill>
                  <a:srgbClr val="FF0000"/>
                </a:solidFill>
              </a:rPr>
              <a:t>ST</a:t>
            </a:r>
            <a:r>
              <a:rPr lang="en-US" dirty="0" smtClean="0">
                <a:solidFill>
                  <a:srgbClr val="FF0000"/>
                </a:solidFill>
              </a:rPr>
              <a:t>   </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228600"/>
            <a:ext cx="7772400" cy="3124200"/>
          </a:xfrm>
          <a:gradFill>
            <a:gsLst>
              <a:gs pos="0">
                <a:srgbClr val="CCCCFF"/>
              </a:gs>
              <a:gs pos="17999">
                <a:srgbClr val="99CCFF"/>
              </a:gs>
              <a:gs pos="36000">
                <a:srgbClr val="9966FF"/>
              </a:gs>
              <a:gs pos="61000">
                <a:srgbClr val="CC99FF"/>
              </a:gs>
              <a:gs pos="82001">
                <a:srgbClr val="99CCFF"/>
              </a:gs>
              <a:gs pos="100000">
                <a:srgbClr val="CCCCFF"/>
              </a:gs>
            </a:gsLst>
            <a:lin ang="5400000" scaled="0"/>
          </a:gradFill>
        </p:spPr>
        <p:style>
          <a:lnRef idx="1">
            <a:schemeClr val="accent3"/>
          </a:lnRef>
          <a:fillRef idx="2">
            <a:schemeClr val="accent3"/>
          </a:fillRef>
          <a:effectRef idx="1">
            <a:schemeClr val="accent3"/>
          </a:effectRef>
          <a:fontRef idx="minor">
            <a:schemeClr val="dk1"/>
          </a:fontRef>
        </p:style>
        <p:txBody>
          <a:bodyPr>
            <a:noAutofit/>
          </a:bodyPr>
          <a:lstStyle/>
          <a:p>
            <a:pPr algn="ctr"/>
            <a:r>
              <a:rPr lang="en-US" sz="4400" b="1" dirty="0" smtClean="0">
                <a:solidFill>
                  <a:srgbClr val="FF0000"/>
                </a:solidFill>
              </a:rPr>
              <a:t>F.Y.B.A. ECONOMICS</a:t>
            </a:r>
          </a:p>
          <a:p>
            <a:pPr algn="ctr"/>
            <a:r>
              <a:rPr lang="en-US" sz="4400" b="1" dirty="0" smtClean="0">
                <a:solidFill>
                  <a:srgbClr val="FF0000"/>
                </a:solidFill>
              </a:rPr>
              <a:t>(Revised Syllabus)</a:t>
            </a:r>
          </a:p>
          <a:p>
            <a:pPr algn="ctr"/>
            <a:r>
              <a:rPr lang="en-US" sz="4400" b="1" dirty="0" smtClean="0">
                <a:solidFill>
                  <a:srgbClr val="FF0000"/>
                </a:solidFill>
              </a:rPr>
              <a:t> Semester-I</a:t>
            </a:r>
          </a:p>
          <a:p>
            <a:pPr algn="ctr"/>
            <a:r>
              <a:rPr lang="en-US" sz="4400" b="1" dirty="0" smtClean="0">
                <a:solidFill>
                  <a:srgbClr val="FF0000"/>
                </a:solidFill>
              </a:rPr>
              <a:t>PAPER –ECO-101</a:t>
            </a:r>
            <a:endParaRPr lang="en-US" sz="4400" b="1" dirty="0">
              <a:solidFill>
                <a:srgbClr val="FF0000"/>
              </a:solidFill>
            </a:endParaRPr>
          </a:p>
        </p:txBody>
      </p:sp>
      <p:sp>
        <p:nvSpPr>
          <p:cNvPr id="6" name="TextBox 5"/>
          <p:cNvSpPr txBox="1"/>
          <p:nvPr/>
        </p:nvSpPr>
        <p:spPr>
          <a:xfrm>
            <a:off x="1143000" y="5638800"/>
            <a:ext cx="6324600" cy="523220"/>
          </a:xfrm>
          <a:prstGeom prst="rect">
            <a:avLst/>
          </a:prstGeom>
          <a:solidFill>
            <a:schemeClr val="accent2">
              <a:lumMod val="60000"/>
              <a:lumOff val="40000"/>
            </a:schemeClr>
          </a:solidFill>
        </p:spPr>
        <p:txBody>
          <a:bodyPr wrap="square" rtlCol="0">
            <a:spAutoFit/>
          </a:bodyPr>
          <a:lstStyle/>
          <a:p>
            <a:pPr algn="ctr"/>
            <a:r>
              <a:rPr lang="en-US" sz="2800" b="1" dirty="0" smtClean="0">
                <a:solidFill>
                  <a:srgbClr val="002060"/>
                </a:solidFill>
              </a:rPr>
              <a:t>PROF : Dr. ASHOK KORADE</a:t>
            </a:r>
            <a:endParaRPr lang="en-US" sz="2800" b="1" dirty="0">
              <a:solidFill>
                <a:srgbClr val="002060"/>
              </a:solidFill>
            </a:endParaRPr>
          </a:p>
        </p:txBody>
      </p:sp>
      <p:sp>
        <p:nvSpPr>
          <p:cNvPr id="8" name="Rounded Rectangle 7"/>
          <p:cNvSpPr/>
          <p:nvPr/>
        </p:nvSpPr>
        <p:spPr>
          <a:xfrm>
            <a:off x="1143000" y="3352800"/>
            <a:ext cx="7010400" cy="15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smtClean="0"/>
              <a:t>MICRO ECONOMICS</a:t>
            </a:r>
          </a:p>
          <a:p>
            <a:pPr algn="ctr"/>
            <a:r>
              <a:rPr lang="en-US" sz="4400" b="1" dirty="0" smtClean="0"/>
              <a:t>सुक्ष्म </a:t>
            </a:r>
            <a:r>
              <a:rPr lang="en-US" sz="4400" b="1" dirty="0" err="1" smtClean="0"/>
              <a:t>अर्थशास्त्र</a:t>
            </a:r>
            <a:r>
              <a:rPr lang="en-US" sz="4400" b="1" dirty="0" smtClean="0"/>
              <a:t> </a:t>
            </a:r>
            <a:endParaRPr lang="en-US" sz="4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763000" cy="6019800"/>
          </a:xfrm>
        </p:spPr>
        <p:txBody>
          <a:bodyPr>
            <a:normAutofit fontScale="32500" lnSpcReduction="20000"/>
          </a:bodyPr>
          <a:lstStyle/>
          <a:p>
            <a:endParaRPr lang="en-US" sz="2000" dirty="0" smtClean="0"/>
          </a:p>
          <a:p>
            <a:r>
              <a:rPr lang="en-US" sz="5500" b="1" dirty="0" smtClean="0"/>
              <a:t>OBJECTIVES:</a:t>
            </a:r>
            <a:r>
              <a:rPr lang="en-US" sz="5500" dirty="0" smtClean="0"/>
              <a:t> </a:t>
            </a:r>
          </a:p>
          <a:p>
            <a:r>
              <a:rPr lang="en-US" sz="5500" dirty="0" smtClean="0"/>
              <a:t>	As a foundation of economics in this paper student is expected to understand the meaning and scope of micro economics, the behavior of an economic agent, namely, a consumer, a producer, a factor owner and the price fluctuation in a market. The approach of this paper is to study the </a:t>
            </a:r>
            <a:r>
              <a:rPr lang="en-US" sz="5500" dirty="0" err="1" smtClean="0"/>
              <a:t>behiour</a:t>
            </a:r>
            <a:r>
              <a:rPr lang="en-US" sz="5500" dirty="0" smtClean="0"/>
              <a:t> of a unit and analysis is generally static and in partial equilibrium framework. The units incorporated in this paper deals will nature and scope of economics, the theory of consumer behavior and analysis of market equilibrium. </a:t>
            </a:r>
          </a:p>
          <a:p>
            <a:r>
              <a:rPr lang="en-US" sz="5500" b="1" dirty="0" smtClean="0"/>
              <a:t>Unit-I  Introduction </a:t>
            </a:r>
            <a:endParaRPr lang="en-US" sz="5500" dirty="0" smtClean="0"/>
          </a:p>
          <a:p>
            <a:pPr lvl="1"/>
            <a:r>
              <a:rPr lang="en-US" sz="5500" dirty="0" smtClean="0"/>
              <a:t>Meaning, nature, scope, significance and limitation of micro economics. </a:t>
            </a:r>
          </a:p>
          <a:p>
            <a:pPr lvl="1"/>
            <a:r>
              <a:rPr lang="en-US" sz="5500" dirty="0" smtClean="0"/>
              <a:t>Difference between Micro Economics and Macro Economics. </a:t>
            </a:r>
          </a:p>
          <a:p>
            <a:pPr lvl="1"/>
            <a:r>
              <a:rPr lang="en-US" sz="5500" dirty="0" smtClean="0"/>
              <a:t>Welfare Economics : definition and nature of welfare Economics, The concept of new welfare Economics, </a:t>
            </a:r>
            <a:r>
              <a:rPr lang="en-US" sz="5500" dirty="0" err="1" smtClean="0"/>
              <a:t>Pigovian</a:t>
            </a:r>
            <a:r>
              <a:rPr lang="en-US" sz="5500" dirty="0" smtClean="0"/>
              <a:t> Welfare Economics, Social Welfare Function. </a:t>
            </a:r>
          </a:p>
          <a:p>
            <a:r>
              <a:rPr lang="en-US" sz="5500" b="1" dirty="0" smtClean="0"/>
              <a:t>Unit –II </a:t>
            </a:r>
            <a:r>
              <a:rPr lang="en-US" sz="5500" dirty="0" smtClean="0"/>
              <a:t> </a:t>
            </a:r>
            <a:r>
              <a:rPr lang="en-US" sz="5500" b="1" dirty="0" smtClean="0"/>
              <a:t>Theory of Demand and Supply : </a:t>
            </a:r>
            <a:endParaRPr lang="en-US" sz="5500" dirty="0" smtClean="0"/>
          </a:p>
          <a:p>
            <a:r>
              <a:rPr lang="en-US" sz="5500" dirty="0" smtClean="0"/>
              <a:t>2.1 Concept of Demand, Law of Demand. </a:t>
            </a:r>
          </a:p>
          <a:p>
            <a:r>
              <a:rPr lang="en-US" sz="5500" dirty="0" smtClean="0"/>
              <a:t>2.2  Demand Function – Linear and non- Linear demand function. </a:t>
            </a:r>
          </a:p>
          <a:p>
            <a:r>
              <a:rPr lang="en-US" sz="5500" dirty="0" smtClean="0"/>
              <a:t>2.3  Concept of Supply, Law of Supply and Supply Function.</a:t>
            </a:r>
          </a:p>
          <a:p>
            <a:r>
              <a:rPr lang="en-US" sz="5500" dirty="0" smtClean="0"/>
              <a:t>2.4 Elasticity of Demand – Price, Income and Cross and its measurement. </a:t>
            </a:r>
          </a:p>
          <a:p>
            <a:r>
              <a:rPr lang="en-US" sz="5500" dirty="0" smtClean="0"/>
              <a:t>2.5  Elasticity of Supply. </a:t>
            </a:r>
            <a:endParaRPr lang="en-US" sz="5500" dirty="0"/>
          </a:p>
        </p:txBody>
      </p:sp>
      <p:sp>
        <p:nvSpPr>
          <p:cNvPr id="2" name="Title 1"/>
          <p:cNvSpPr>
            <a:spLocks noGrp="1"/>
          </p:cNvSpPr>
          <p:nvPr>
            <p:ph type="title"/>
          </p:nvPr>
        </p:nvSpPr>
        <p:spPr>
          <a:xfrm>
            <a:off x="1143000" y="152400"/>
            <a:ext cx="7239000" cy="701040"/>
          </a:xfrm>
        </p:spPr>
        <p:txBody>
          <a:bodyPr>
            <a:normAutofit fontScale="90000"/>
          </a:bodyPr>
          <a:lstStyle/>
          <a:p>
            <a:pPr algn="ctr"/>
            <a:r>
              <a:rPr lang="en-US" dirty="0" smtClean="0"/>
              <a:t>SYLLABUS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763000" cy="6019800"/>
          </a:xfrm>
        </p:spPr>
        <p:txBody>
          <a:bodyPr>
            <a:normAutofit lnSpcReduction="10000"/>
          </a:bodyPr>
          <a:lstStyle/>
          <a:p>
            <a:endParaRPr lang="en-US" sz="2000" dirty="0" smtClean="0"/>
          </a:p>
          <a:p>
            <a:r>
              <a:rPr lang="en-US" sz="2000" b="1" dirty="0" smtClean="0"/>
              <a:t>Unit III : Consumers </a:t>
            </a:r>
            <a:r>
              <a:rPr lang="en-US" sz="2000" b="1" dirty="0" err="1" smtClean="0"/>
              <a:t>Behaviour</a:t>
            </a:r>
            <a:r>
              <a:rPr lang="en-US" sz="2000" b="1" dirty="0" smtClean="0"/>
              <a:t> and Demand : </a:t>
            </a:r>
            <a:endParaRPr lang="en-US" sz="2000" dirty="0" smtClean="0"/>
          </a:p>
          <a:p>
            <a:r>
              <a:rPr lang="en-US" sz="2000" dirty="0" smtClean="0"/>
              <a:t>3.1  Meaning of Utility. </a:t>
            </a:r>
          </a:p>
          <a:p>
            <a:r>
              <a:rPr lang="en-US" sz="2000" dirty="0" smtClean="0"/>
              <a:t>3.2  </a:t>
            </a:r>
            <a:r>
              <a:rPr lang="en-US" sz="2000" dirty="0" err="1" smtClean="0"/>
              <a:t>Marishallian</a:t>
            </a:r>
            <a:r>
              <a:rPr lang="en-US" sz="2000" dirty="0" smtClean="0"/>
              <a:t> Approach : Theory of Diminishing Marginal Utility,</a:t>
            </a:r>
          </a:p>
          <a:p>
            <a:r>
              <a:rPr lang="en-US" sz="2000" dirty="0" smtClean="0"/>
              <a:t>      </a:t>
            </a:r>
            <a:r>
              <a:rPr lang="en-US" sz="2000" dirty="0" err="1" smtClean="0"/>
              <a:t>Equi</a:t>
            </a:r>
            <a:r>
              <a:rPr lang="en-US" sz="2000" dirty="0" smtClean="0"/>
              <a:t>- marginal utility, Consumer’s surplus.  </a:t>
            </a:r>
          </a:p>
          <a:p>
            <a:r>
              <a:rPr lang="en-US" sz="2000" dirty="0" smtClean="0"/>
              <a:t>3.3  Hick’s Approach : Indifference curve – properties of Indifference Curve. </a:t>
            </a:r>
          </a:p>
          <a:p>
            <a:r>
              <a:rPr lang="en-US" sz="2000" dirty="0" smtClean="0"/>
              <a:t>3.4  Consumer Equilibrium with the half of Indifference Curve, Price effect, </a:t>
            </a:r>
          </a:p>
          <a:p>
            <a:r>
              <a:rPr lang="en-US" sz="2000" dirty="0" smtClean="0"/>
              <a:t> Income effect and substitution effect. </a:t>
            </a:r>
          </a:p>
          <a:p>
            <a:r>
              <a:rPr lang="en-US" sz="2000" dirty="0" smtClean="0"/>
              <a:t>3.5 Samuelson Approach : Revealed Preference Theory. </a:t>
            </a:r>
          </a:p>
          <a:p>
            <a:r>
              <a:rPr lang="en-US" sz="2000" b="1" dirty="0" smtClean="0"/>
              <a:t>Unit IV : Analysis of Market Equilibrium </a:t>
            </a:r>
            <a:r>
              <a:rPr lang="en-US" sz="2000" dirty="0" smtClean="0"/>
              <a:t>: </a:t>
            </a:r>
          </a:p>
          <a:p>
            <a:r>
              <a:rPr lang="en-US" sz="2000" dirty="0" smtClean="0"/>
              <a:t>4.1 Meaning and Importance of  Equilibrium. </a:t>
            </a:r>
          </a:p>
          <a:p>
            <a:r>
              <a:rPr lang="en-US" sz="2000" dirty="0" smtClean="0"/>
              <a:t>4.2 Kinds of Equilibrium – Stable, Unstable and Neutral Equilibrium.</a:t>
            </a:r>
          </a:p>
          <a:p>
            <a:r>
              <a:rPr lang="en-US" sz="2000" dirty="0" smtClean="0"/>
              <a:t>4.3 Static and Dynamic Equilibrium, Partial and General Equilibrium. </a:t>
            </a:r>
          </a:p>
          <a:p>
            <a:r>
              <a:rPr lang="en-US" sz="2000" dirty="0" smtClean="0"/>
              <a:t> </a:t>
            </a:r>
            <a:endParaRPr lang="en-US" sz="2000" dirty="0"/>
          </a:p>
        </p:txBody>
      </p:sp>
      <p:sp>
        <p:nvSpPr>
          <p:cNvPr id="2" name="Title 1"/>
          <p:cNvSpPr>
            <a:spLocks noGrp="1"/>
          </p:cNvSpPr>
          <p:nvPr>
            <p:ph type="title"/>
          </p:nvPr>
        </p:nvSpPr>
        <p:spPr>
          <a:xfrm>
            <a:off x="1143000" y="152400"/>
            <a:ext cx="7239000" cy="701040"/>
          </a:xfrm>
        </p:spPr>
        <p:txBody>
          <a:bodyPr>
            <a:normAutofit fontScale="90000"/>
          </a:bodyPr>
          <a:lstStyle/>
          <a:p>
            <a:pPr algn="ctr"/>
            <a:r>
              <a:rPr lang="en-US" dirty="0" smtClean="0"/>
              <a:t>SYLLABUS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305800" cy="5257800"/>
          </a:xfrm>
        </p:spPr>
        <p:txBody>
          <a:bodyPr/>
          <a:lstStyle/>
          <a:p>
            <a:pPr algn="just"/>
            <a:r>
              <a:rPr lang="en-US" dirty="0" err="1" smtClean="0">
                <a:solidFill>
                  <a:srgbClr val="002060"/>
                </a:solidFill>
              </a:rPr>
              <a:t>अर्थशास्त्र</a:t>
            </a:r>
            <a:r>
              <a:rPr lang="en-US" dirty="0" smtClean="0">
                <a:solidFill>
                  <a:srgbClr val="002060"/>
                </a:solidFill>
              </a:rPr>
              <a:t> </a:t>
            </a:r>
            <a:r>
              <a:rPr lang="en-US" dirty="0" err="1" smtClean="0">
                <a:solidFill>
                  <a:srgbClr val="002060"/>
                </a:solidFill>
              </a:rPr>
              <a:t>हे</a:t>
            </a:r>
            <a:r>
              <a:rPr lang="en-US" dirty="0" smtClean="0">
                <a:solidFill>
                  <a:srgbClr val="002060"/>
                </a:solidFill>
              </a:rPr>
              <a:t> </a:t>
            </a:r>
            <a:r>
              <a:rPr lang="en-US" dirty="0" err="1" smtClean="0">
                <a:solidFill>
                  <a:srgbClr val="002060"/>
                </a:solidFill>
              </a:rPr>
              <a:t>एक</a:t>
            </a:r>
            <a:r>
              <a:rPr lang="en-US" dirty="0" smtClean="0">
                <a:solidFill>
                  <a:srgbClr val="002060"/>
                </a:solidFill>
              </a:rPr>
              <a:t> </a:t>
            </a:r>
            <a:r>
              <a:rPr lang="en-US" dirty="0" err="1" smtClean="0">
                <a:solidFill>
                  <a:srgbClr val="002060"/>
                </a:solidFill>
              </a:rPr>
              <a:t>सामाजिक</a:t>
            </a:r>
            <a:r>
              <a:rPr lang="en-US" dirty="0" smtClean="0">
                <a:solidFill>
                  <a:srgbClr val="002060"/>
                </a:solidFill>
              </a:rPr>
              <a:t> </a:t>
            </a:r>
            <a:r>
              <a:rPr lang="en-US" dirty="0" err="1" smtClean="0">
                <a:solidFill>
                  <a:srgbClr val="002060"/>
                </a:solidFill>
              </a:rPr>
              <a:t>शास्त्र</a:t>
            </a:r>
            <a:r>
              <a:rPr lang="en-US" dirty="0" smtClean="0">
                <a:solidFill>
                  <a:srgbClr val="002060"/>
                </a:solidFill>
              </a:rPr>
              <a:t> </a:t>
            </a:r>
            <a:r>
              <a:rPr lang="en-US" dirty="0" err="1" smtClean="0">
                <a:solidFill>
                  <a:srgbClr val="002060"/>
                </a:solidFill>
              </a:rPr>
              <a:t>आहे</a:t>
            </a:r>
            <a:r>
              <a:rPr lang="en-US" dirty="0" smtClean="0">
                <a:solidFill>
                  <a:srgbClr val="002060"/>
                </a:solidFill>
              </a:rPr>
              <a:t>. ॲ</a:t>
            </a:r>
            <a:r>
              <a:rPr lang="en-US" dirty="0" err="1" smtClean="0">
                <a:solidFill>
                  <a:srgbClr val="002060"/>
                </a:solidFill>
              </a:rPr>
              <a:t>डम</a:t>
            </a:r>
            <a:r>
              <a:rPr lang="en-US" dirty="0" smtClean="0">
                <a:solidFill>
                  <a:srgbClr val="002060"/>
                </a:solidFill>
              </a:rPr>
              <a:t> </a:t>
            </a:r>
            <a:r>
              <a:rPr lang="en-US" dirty="0" err="1" smtClean="0">
                <a:solidFill>
                  <a:srgbClr val="002060"/>
                </a:solidFill>
              </a:rPr>
              <a:t>स्मिथ</a:t>
            </a:r>
            <a:r>
              <a:rPr lang="en-US" dirty="0" smtClean="0">
                <a:solidFill>
                  <a:srgbClr val="002060"/>
                </a:solidFill>
              </a:rPr>
              <a:t> </a:t>
            </a:r>
            <a:r>
              <a:rPr lang="en-US" dirty="0" err="1" smtClean="0">
                <a:solidFill>
                  <a:srgbClr val="002060"/>
                </a:solidFill>
              </a:rPr>
              <a:t>यास</a:t>
            </a:r>
            <a:r>
              <a:rPr lang="en-US" dirty="0" smtClean="0">
                <a:solidFill>
                  <a:srgbClr val="002060"/>
                </a:solidFill>
              </a:rPr>
              <a:t> </a:t>
            </a:r>
            <a:r>
              <a:rPr lang="en-US" dirty="0" err="1" smtClean="0">
                <a:solidFill>
                  <a:srgbClr val="002060"/>
                </a:solidFill>
              </a:rPr>
              <a:t>अर्थशास्त्राचा</a:t>
            </a:r>
            <a:r>
              <a:rPr lang="en-US" dirty="0" smtClean="0">
                <a:solidFill>
                  <a:srgbClr val="002060"/>
                </a:solidFill>
              </a:rPr>
              <a:t> </a:t>
            </a:r>
            <a:r>
              <a:rPr lang="en-US" dirty="0" err="1" smtClean="0">
                <a:solidFill>
                  <a:srgbClr val="002060"/>
                </a:solidFill>
              </a:rPr>
              <a:t>जनक</a:t>
            </a:r>
            <a:r>
              <a:rPr lang="en-US" dirty="0" smtClean="0">
                <a:solidFill>
                  <a:srgbClr val="002060"/>
                </a:solidFill>
              </a:rPr>
              <a:t> </a:t>
            </a:r>
            <a:r>
              <a:rPr lang="en-US" dirty="0" err="1" smtClean="0">
                <a:solidFill>
                  <a:srgbClr val="002060"/>
                </a:solidFill>
              </a:rPr>
              <a:t>म्हणतात</a:t>
            </a:r>
            <a:r>
              <a:rPr lang="en-US" dirty="0" smtClean="0">
                <a:solidFill>
                  <a:srgbClr val="002060"/>
                </a:solidFill>
              </a:rPr>
              <a:t>. </a:t>
            </a:r>
            <a:r>
              <a:rPr lang="en-US" dirty="0" err="1" smtClean="0">
                <a:solidFill>
                  <a:srgbClr val="002060"/>
                </a:solidFill>
              </a:rPr>
              <a:t>प्राचीन</a:t>
            </a:r>
            <a:r>
              <a:rPr lang="en-US" dirty="0" smtClean="0">
                <a:solidFill>
                  <a:srgbClr val="002060"/>
                </a:solidFill>
              </a:rPr>
              <a:t> </a:t>
            </a:r>
            <a:r>
              <a:rPr lang="en-US" dirty="0" err="1" smtClean="0">
                <a:solidFill>
                  <a:srgbClr val="002060"/>
                </a:solidFill>
              </a:rPr>
              <a:t>काळात</a:t>
            </a:r>
            <a:r>
              <a:rPr lang="en-US" dirty="0" smtClean="0">
                <a:solidFill>
                  <a:srgbClr val="002060"/>
                </a:solidFill>
              </a:rPr>
              <a:t> </a:t>
            </a:r>
            <a:r>
              <a:rPr lang="en-US" dirty="0" err="1" smtClean="0">
                <a:solidFill>
                  <a:srgbClr val="002060"/>
                </a:solidFill>
              </a:rPr>
              <a:t>अर्थशास्त्र</a:t>
            </a:r>
            <a:r>
              <a:rPr lang="en-US" dirty="0" smtClean="0">
                <a:solidFill>
                  <a:srgbClr val="002060"/>
                </a:solidFill>
              </a:rPr>
              <a:t> </a:t>
            </a:r>
            <a:r>
              <a:rPr lang="en-US" dirty="0" err="1" smtClean="0">
                <a:solidFill>
                  <a:srgbClr val="002060"/>
                </a:solidFill>
              </a:rPr>
              <a:t>या</a:t>
            </a:r>
            <a:r>
              <a:rPr lang="en-US" dirty="0" smtClean="0">
                <a:solidFill>
                  <a:srgbClr val="002060"/>
                </a:solidFill>
              </a:rPr>
              <a:t> </a:t>
            </a:r>
            <a:r>
              <a:rPr lang="en-US" dirty="0" err="1" smtClean="0">
                <a:solidFill>
                  <a:srgbClr val="002060"/>
                </a:solidFill>
              </a:rPr>
              <a:t>नावाने</a:t>
            </a:r>
            <a:r>
              <a:rPr lang="en-US" dirty="0" smtClean="0">
                <a:solidFill>
                  <a:srgbClr val="002060"/>
                </a:solidFill>
              </a:rPr>
              <a:t> </a:t>
            </a:r>
            <a:r>
              <a:rPr lang="en-US" dirty="0" err="1" smtClean="0">
                <a:solidFill>
                  <a:srgbClr val="002060"/>
                </a:solidFill>
              </a:rPr>
              <a:t>ओळखले</a:t>
            </a:r>
            <a:r>
              <a:rPr lang="en-US" dirty="0" smtClean="0">
                <a:solidFill>
                  <a:srgbClr val="002060"/>
                </a:solidFill>
              </a:rPr>
              <a:t> </a:t>
            </a:r>
            <a:r>
              <a:rPr lang="en-US" dirty="0" err="1" smtClean="0">
                <a:solidFill>
                  <a:srgbClr val="002060"/>
                </a:solidFill>
              </a:rPr>
              <a:t>जात</a:t>
            </a:r>
            <a:r>
              <a:rPr lang="en-US" dirty="0" smtClean="0">
                <a:solidFill>
                  <a:srgbClr val="002060"/>
                </a:solidFill>
              </a:rPr>
              <a:t> </a:t>
            </a:r>
            <a:r>
              <a:rPr lang="en-US" dirty="0" err="1" smtClean="0">
                <a:solidFill>
                  <a:srgbClr val="002060"/>
                </a:solidFill>
              </a:rPr>
              <a:t>नव्हते</a:t>
            </a:r>
            <a:r>
              <a:rPr lang="en-US" dirty="0" smtClean="0">
                <a:solidFill>
                  <a:srgbClr val="002060"/>
                </a:solidFill>
              </a:rPr>
              <a:t>. </a:t>
            </a:r>
            <a:r>
              <a:rPr lang="en-US" dirty="0" err="1" smtClean="0">
                <a:solidFill>
                  <a:srgbClr val="002060"/>
                </a:solidFill>
              </a:rPr>
              <a:t>राज्यशास्त्र</a:t>
            </a:r>
            <a:r>
              <a:rPr lang="en-US" dirty="0" smtClean="0">
                <a:solidFill>
                  <a:srgbClr val="002060"/>
                </a:solidFill>
              </a:rPr>
              <a:t>, </a:t>
            </a:r>
            <a:r>
              <a:rPr lang="en-US" dirty="0" err="1" smtClean="0">
                <a:solidFill>
                  <a:srgbClr val="002060"/>
                </a:solidFill>
              </a:rPr>
              <a:t>मानसशास्त्र</a:t>
            </a:r>
            <a:r>
              <a:rPr lang="en-US" dirty="0" smtClean="0">
                <a:solidFill>
                  <a:srgbClr val="002060"/>
                </a:solidFill>
              </a:rPr>
              <a:t>, </a:t>
            </a:r>
            <a:r>
              <a:rPr lang="en-US" dirty="0" err="1" smtClean="0">
                <a:solidFill>
                  <a:srgbClr val="002060"/>
                </a:solidFill>
              </a:rPr>
              <a:t>समाजशास्त्र</a:t>
            </a:r>
            <a:r>
              <a:rPr lang="en-US" dirty="0" smtClean="0">
                <a:solidFill>
                  <a:srgbClr val="002060"/>
                </a:solidFill>
              </a:rPr>
              <a:t>, </a:t>
            </a:r>
            <a:r>
              <a:rPr lang="en-US" dirty="0" err="1" smtClean="0">
                <a:solidFill>
                  <a:srgbClr val="002060"/>
                </a:solidFill>
              </a:rPr>
              <a:t>तत्वज्ञान</a:t>
            </a:r>
            <a:r>
              <a:rPr lang="en-US" dirty="0" smtClean="0">
                <a:solidFill>
                  <a:srgbClr val="002060"/>
                </a:solidFill>
              </a:rPr>
              <a:t>, </a:t>
            </a:r>
            <a:r>
              <a:rPr lang="en-US" dirty="0" err="1" smtClean="0">
                <a:solidFill>
                  <a:srgbClr val="002060"/>
                </a:solidFill>
              </a:rPr>
              <a:t>नितीशास्त्र</a:t>
            </a:r>
            <a:r>
              <a:rPr lang="en-US" dirty="0" smtClean="0">
                <a:solidFill>
                  <a:srgbClr val="002060"/>
                </a:solidFill>
              </a:rPr>
              <a:t> </a:t>
            </a:r>
            <a:r>
              <a:rPr lang="en-US" dirty="0" err="1" smtClean="0">
                <a:solidFill>
                  <a:srgbClr val="002060"/>
                </a:solidFill>
              </a:rPr>
              <a:t>या</a:t>
            </a:r>
            <a:r>
              <a:rPr lang="en-US" dirty="0" smtClean="0">
                <a:solidFill>
                  <a:srgbClr val="002060"/>
                </a:solidFill>
              </a:rPr>
              <a:t> </a:t>
            </a:r>
            <a:r>
              <a:rPr lang="en-US" dirty="0" err="1" smtClean="0">
                <a:solidFill>
                  <a:srgbClr val="002060"/>
                </a:solidFill>
              </a:rPr>
              <a:t>शास्त्राचा</a:t>
            </a:r>
            <a:r>
              <a:rPr lang="en-US" dirty="0" smtClean="0">
                <a:solidFill>
                  <a:srgbClr val="002060"/>
                </a:solidFill>
              </a:rPr>
              <a:t> </a:t>
            </a:r>
            <a:r>
              <a:rPr lang="en-US" dirty="0" err="1" smtClean="0">
                <a:solidFill>
                  <a:srgbClr val="002060"/>
                </a:solidFill>
              </a:rPr>
              <a:t>एक</a:t>
            </a:r>
            <a:r>
              <a:rPr lang="en-US" dirty="0" smtClean="0">
                <a:solidFill>
                  <a:srgbClr val="002060"/>
                </a:solidFill>
              </a:rPr>
              <a:t> </a:t>
            </a:r>
            <a:r>
              <a:rPr lang="en-US" dirty="0" err="1" smtClean="0">
                <a:solidFill>
                  <a:srgbClr val="002060"/>
                </a:solidFill>
              </a:rPr>
              <a:t>भाग</a:t>
            </a:r>
            <a:r>
              <a:rPr lang="en-US" dirty="0" smtClean="0">
                <a:solidFill>
                  <a:srgbClr val="002060"/>
                </a:solidFill>
              </a:rPr>
              <a:t> </a:t>
            </a:r>
            <a:r>
              <a:rPr lang="en-US" dirty="0" err="1" smtClean="0">
                <a:solidFill>
                  <a:srgbClr val="002060"/>
                </a:solidFill>
              </a:rPr>
              <a:t>मानला</a:t>
            </a:r>
            <a:r>
              <a:rPr lang="en-US" dirty="0" smtClean="0">
                <a:solidFill>
                  <a:srgbClr val="002060"/>
                </a:solidFill>
              </a:rPr>
              <a:t> </a:t>
            </a:r>
            <a:r>
              <a:rPr lang="en-US" dirty="0" err="1" smtClean="0">
                <a:solidFill>
                  <a:srgbClr val="002060"/>
                </a:solidFill>
              </a:rPr>
              <a:t>जात</a:t>
            </a:r>
            <a:r>
              <a:rPr lang="en-US" dirty="0" smtClean="0">
                <a:solidFill>
                  <a:srgbClr val="002060"/>
                </a:solidFill>
              </a:rPr>
              <a:t> </a:t>
            </a:r>
            <a:r>
              <a:rPr lang="en-US" dirty="0" err="1" smtClean="0">
                <a:solidFill>
                  <a:srgbClr val="002060"/>
                </a:solidFill>
              </a:rPr>
              <a:t>असे</a:t>
            </a:r>
            <a:r>
              <a:rPr lang="en-US" dirty="0" smtClean="0">
                <a:solidFill>
                  <a:srgbClr val="002060"/>
                </a:solidFill>
              </a:rPr>
              <a:t>, </a:t>
            </a:r>
            <a:r>
              <a:rPr lang="en-US" dirty="0" err="1" smtClean="0">
                <a:solidFill>
                  <a:srgbClr val="002060"/>
                </a:solidFill>
              </a:rPr>
              <a:t>नंतर</a:t>
            </a:r>
            <a:r>
              <a:rPr lang="en-US" dirty="0" smtClean="0">
                <a:solidFill>
                  <a:srgbClr val="002060"/>
                </a:solidFill>
              </a:rPr>
              <a:t> 18 </a:t>
            </a:r>
            <a:r>
              <a:rPr lang="en-US" dirty="0" err="1" smtClean="0">
                <a:solidFill>
                  <a:srgbClr val="002060"/>
                </a:solidFill>
              </a:rPr>
              <a:t>व्या</a:t>
            </a:r>
            <a:r>
              <a:rPr lang="en-US" dirty="0" smtClean="0">
                <a:solidFill>
                  <a:srgbClr val="002060"/>
                </a:solidFill>
              </a:rPr>
              <a:t> </a:t>
            </a:r>
            <a:r>
              <a:rPr lang="en-US" dirty="0" err="1" smtClean="0">
                <a:solidFill>
                  <a:srgbClr val="002060"/>
                </a:solidFill>
              </a:rPr>
              <a:t>शतकात</a:t>
            </a:r>
            <a:r>
              <a:rPr lang="en-US" dirty="0" smtClean="0">
                <a:solidFill>
                  <a:srgbClr val="002060"/>
                </a:solidFill>
              </a:rPr>
              <a:t> </a:t>
            </a:r>
            <a:r>
              <a:rPr lang="en-US" dirty="0" err="1" smtClean="0">
                <a:solidFill>
                  <a:srgbClr val="002060"/>
                </a:solidFill>
              </a:rPr>
              <a:t>काही</a:t>
            </a:r>
            <a:r>
              <a:rPr lang="en-US" dirty="0" smtClean="0">
                <a:solidFill>
                  <a:srgbClr val="002060"/>
                </a:solidFill>
              </a:rPr>
              <a:t> </a:t>
            </a:r>
            <a:r>
              <a:rPr lang="en-US" dirty="0" err="1" smtClean="0">
                <a:solidFill>
                  <a:srgbClr val="002060"/>
                </a:solidFill>
              </a:rPr>
              <a:t>प्रमाणात</a:t>
            </a:r>
            <a:r>
              <a:rPr lang="en-US" dirty="0" smtClean="0">
                <a:solidFill>
                  <a:srgbClr val="002060"/>
                </a:solidFill>
              </a:rPr>
              <a:t> </a:t>
            </a:r>
            <a:r>
              <a:rPr lang="en-US" dirty="0" err="1" smtClean="0">
                <a:solidFill>
                  <a:srgbClr val="002060"/>
                </a:solidFill>
              </a:rPr>
              <a:t>विचारसरणीत</a:t>
            </a:r>
            <a:r>
              <a:rPr lang="en-US" dirty="0" smtClean="0">
                <a:solidFill>
                  <a:srgbClr val="002060"/>
                </a:solidFill>
              </a:rPr>
              <a:t> </a:t>
            </a:r>
            <a:r>
              <a:rPr lang="en-US" dirty="0" err="1" smtClean="0">
                <a:solidFill>
                  <a:srgbClr val="002060"/>
                </a:solidFill>
              </a:rPr>
              <a:t>बदल</a:t>
            </a:r>
            <a:r>
              <a:rPr lang="en-US" dirty="0" smtClean="0">
                <a:solidFill>
                  <a:srgbClr val="002060"/>
                </a:solidFill>
              </a:rPr>
              <a:t> </a:t>
            </a:r>
            <a:r>
              <a:rPr lang="en-US" dirty="0" err="1" smtClean="0">
                <a:solidFill>
                  <a:srgbClr val="002060"/>
                </a:solidFill>
              </a:rPr>
              <a:t>झाला</a:t>
            </a:r>
            <a:r>
              <a:rPr lang="en-US" dirty="0" smtClean="0">
                <a:solidFill>
                  <a:srgbClr val="002060"/>
                </a:solidFill>
              </a:rPr>
              <a:t>. </a:t>
            </a:r>
            <a:r>
              <a:rPr lang="en-US" dirty="0" err="1" smtClean="0">
                <a:solidFill>
                  <a:srgbClr val="002060"/>
                </a:solidFill>
              </a:rPr>
              <a:t>या</a:t>
            </a:r>
            <a:r>
              <a:rPr lang="en-US" dirty="0" smtClean="0">
                <a:solidFill>
                  <a:srgbClr val="002060"/>
                </a:solidFill>
              </a:rPr>
              <a:t> </a:t>
            </a:r>
            <a:r>
              <a:rPr lang="en-US" dirty="0" err="1" smtClean="0">
                <a:solidFill>
                  <a:srgbClr val="002060"/>
                </a:solidFill>
              </a:rPr>
              <a:t>काळात</a:t>
            </a:r>
            <a:r>
              <a:rPr lang="en-US" dirty="0" smtClean="0">
                <a:solidFill>
                  <a:srgbClr val="002060"/>
                </a:solidFill>
              </a:rPr>
              <a:t> </a:t>
            </a:r>
            <a:r>
              <a:rPr lang="en-US" dirty="0" err="1" smtClean="0">
                <a:solidFill>
                  <a:srgbClr val="002060"/>
                </a:solidFill>
              </a:rPr>
              <a:t>संपत्तीला</a:t>
            </a:r>
            <a:r>
              <a:rPr lang="en-US" dirty="0" smtClean="0">
                <a:solidFill>
                  <a:srgbClr val="002060"/>
                </a:solidFill>
              </a:rPr>
              <a:t> </a:t>
            </a:r>
            <a:r>
              <a:rPr lang="en-US" dirty="0" err="1" smtClean="0">
                <a:solidFill>
                  <a:srgbClr val="002060"/>
                </a:solidFill>
              </a:rPr>
              <a:t>महत्व</a:t>
            </a:r>
            <a:r>
              <a:rPr lang="en-US" dirty="0" smtClean="0">
                <a:solidFill>
                  <a:srgbClr val="002060"/>
                </a:solidFill>
              </a:rPr>
              <a:t> </a:t>
            </a:r>
            <a:r>
              <a:rPr lang="en-US" dirty="0" err="1" smtClean="0">
                <a:solidFill>
                  <a:srgbClr val="002060"/>
                </a:solidFill>
              </a:rPr>
              <a:t>देण्यात</a:t>
            </a:r>
            <a:r>
              <a:rPr lang="en-US" dirty="0" smtClean="0">
                <a:solidFill>
                  <a:srgbClr val="002060"/>
                </a:solidFill>
              </a:rPr>
              <a:t> </a:t>
            </a:r>
            <a:r>
              <a:rPr lang="en-US" dirty="0" err="1" smtClean="0">
                <a:solidFill>
                  <a:srgbClr val="002060"/>
                </a:solidFill>
              </a:rPr>
              <a:t>येऊ</a:t>
            </a:r>
            <a:r>
              <a:rPr lang="en-US" dirty="0" smtClean="0">
                <a:solidFill>
                  <a:srgbClr val="002060"/>
                </a:solidFill>
              </a:rPr>
              <a:t> </a:t>
            </a:r>
            <a:r>
              <a:rPr lang="en-US" dirty="0" err="1" smtClean="0">
                <a:solidFill>
                  <a:srgbClr val="002060"/>
                </a:solidFill>
              </a:rPr>
              <a:t>लागले</a:t>
            </a:r>
            <a:r>
              <a:rPr lang="en-US" dirty="0" smtClean="0">
                <a:solidFill>
                  <a:srgbClr val="002060"/>
                </a:solidFill>
              </a:rPr>
              <a:t>. </a:t>
            </a:r>
            <a:r>
              <a:rPr lang="en-US" dirty="0" err="1" smtClean="0">
                <a:solidFill>
                  <a:srgbClr val="002060"/>
                </a:solidFill>
              </a:rPr>
              <a:t>अर्थशास्त्राचा</a:t>
            </a:r>
            <a:r>
              <a:rPr lang="en-US" dirty="0" smtClean="0">
                <a:solidFill>
                  <a:srgbClr val="002060"/>
                </a:solidFill>
              </a:rPr>
              <a:t> </a:t>
            </a:r>
            <a:r>
              <a:rPr lang="en-US" dirty="0" err="1" smtClean="0">
                <a:solidFill>
                  <a:srgbClr val="002060"/>
                </a:solidFill>
              </a:rPr>
              <a:t>राजकीय</a:t>
            </a:r>
            <a:r>
              <a:rPr lang="en-US" dirty="0" smtClean="0">
                <a:solidFill>
                  <a:srgbClr val="002060"/>
                </a:solidFill>
              </a:rPr>
              <a:t> </a:t>
            </a:r>
            <a:r>
              <a:rPr lang="en-US" dirty="0" err="1" smtClean="0">
                <a:solidFill>
                  <a:srgbClr val="002060"/>
                </a:solidFill>
              </a:rPr>
              <a:t>अर्थशास्त्र</a:t>
            </a:r>
            <a:r>
              <a:rPr lang="en-US" dirty="0" smtClean="0">
                <a:solidFill>
                  <a:srgbClr val="002060"/>
                </a:solidFill>
              </a:rPr>
              <a:t> </a:t>
            </a:r>
            <a:r>
              <a:rPr lang="en-US" dirty="0" err="1" smtClean="0">
                <a:solidFill>
                  <a:srgbClr val="002060"/>
                </a:solidFill>
              </a:rPr>
              <a:t>या</a:t>
            </a:r>
            <a:r>
              <a:rPr lang="en-US" dirty="0" smtClean="0">
                <a:solidFill>
                  <a:srgbClr val="002060"/>
                </a:solidFill>
              </a:rPr>
              <a:t> </a:t>
            </a:r>
            <a:r>
              <a:rPr lang="en-US" dirty="0" err="1" smtClean="0">
                <a:solidFill>
                  <a:srgbClr val="002060"/>
                </a:solidFill>
              </a:rPr>
              <a:t>स्वरुपात</a:t>
            </a:r>
            <a:r>
              <a:rPr lang="en-US" dirty="0" smtClean="0">
                <a:solidFill>
                  <a:srgbClr val="002060"/>
                </a:solidFill>
              </a:rPr>
              <a:t> </a:t>
            </a:r>
            <a:r>
              <a:rPr lang="en-US" dirty="0" err="1" smtClean="0">
                <a:solidFill>
                  <a:srgbClr val="002060"/>
                </a:solidFill>
              </a:rPr>
              <a:t>विकास</a:t>
            </a:r>
            <a:r>
              <a:rPr lang="en-US" dirty="0" smtClean="0">
                <a:solidFill>
                  <a:srgbClr val="002060"/>
                </a:solidFill>
              </a:rPr>
              <a:t> </a:t>
            </a:r>
            <a:r>
              <a:rPr lang="en-US" dirty="0" err="1" smtClean="0">
                <a:solidFill>
                  <a:srgbClr val="002060"/>
                </a:solidFill>
              </a:rPr>
              <a:t>झाला</a:t>
            </a:r>
            <a:r>
              <a:rPr lang="en-US" dirty="0" smtClean="0">
                <a:solidFill>
                  <a:srgbClr val="002060"/>
                </a:solidFill>
              </a:rPr>
              <a:t>. 19 </a:t>
            </a:r>
            <a:r>
              <a:rPr lang="en-US" dirty="0" err="1" smtClean="0">
                <a:solidFill>
                  <a:srgbClr val="002060"/>
                </a:solidFill>
              </a:rPr>
              <a:t>व्या</a:t>
            </a:r>
            <a:r>
              <a:rPr lang="en-US" dirty="0" smtClean="0">
                <a:solidFill>
                  <a:srgbClr val="002060"/>
                </a:solidFill>
              </a:rPr>
              <a:t> </a:t>
            </a:r>
            <a:r>
              <a:rPr lang="en-US" dirty="0" err="1" smtClean="0">
                <a:solidFill>
                  <a:srgbClr val="002060"/>
                </a:solidFill>
              </a:rPr>
              <a:t>शतकापर्यंत</a:t>
            </a:r>
            <a:r>
              <a:rPr lang="en-US" dirty="0" smtClean="0">
                <a:solidFill>
                  <a:srgbClr val="002060"/>
                </a:solidFill>
              </a:rPr>
              <a:t> </a:t>
            </a:r>
            <a:r>
              <a:rPr lang="en-US" dirty="0" err="1" smtClean="0">
                <a:solidFill>
                  <a:srgbClr val="002060"/>
                </a:solidFill>
              </a:rPr>
              <a:t>अर्थशास्त्राकडे</a:t>
            </a:r>
            <a:r>
              <a:rPr lang="en-US" dirty="0" smtClean="0">
                <a:solidFill>
                  <a:srgbClr val="002060"/>
                </a:solidFill>
              </a:rPr>
              <a:t> </a:t>
            </a:r>
            <a:r>
              <a:rPr lang="en-US" dirty="0" err="1" smtClean="0">
                <a:solidFill>
                  <a:srgbClr val="002060"/>
                </a:solidFill>
              </a:rPr>
              <a:t>याच</a:t>
            </a:r>
            <a:r>
              <a:rPr lang="en-US" dirty="0" smtClean="0">
                <a:solidFill>
                  <a:srgbClr val="002060"/>
                </a:solidFill>
              </a:rPr>
              <a:t> </a:t>
            </a:r>
            <a:r>
              <a:rPr lang="en-US" dirty="0" err="1" smtClean="0">
                <a:solidFill>
                  <a:srgbClr val="002060"/>
                </a:solidFill>
              </a:rPr>
              <a:t>दृष्टिेानातुन</a:t>
            </a:r>
            <a:r>
              <a:rPr lang="en-US" dirty="0" smtClean="0">
                <a:solidFill>
                  <a:srgbClr val="002060"/>
                </a:solidFill>
              </a:rPr>
              <a:t> </a:t>
            </a:r>
            <a:r>
              <a:rPr lang="en-US" dirty="0" err="1" smtClean="0">
                <a:solidFill>
                  <a:srgbClr val="002060"/>
                </a:solidFill>
              </a:rPr>
              <a:t>पाहिले</a:t>
            </a:r>
            <a:r>
              <a:rPr lang="en-US" dirty="0" smtClean="0">
                <a:solidFill>
                  <a:srgbClr val="002060"/>
                </a:solidFill>
              </a:rPr>
              <a:t> </a:t>
            </a:r>
            <a:r>
              <a:rPr lang="en-US" dirty="0" err="1" smtClean="0">
                <a:solidFill>
                  <a:srgbClr val="002060"/>
                </a:solidFill>
              </a:rPr>
              <a:t>जात</a:t>
            </a:r>
            <a:r>
              <a:rPr lang="en-US" dirty="0" smtClean="0">
                <a:solidFill>
                  <a:srgbClr val="002060"/>
                </a:solidFill>
              </a:rPr>
              <a:t> </a:t>
            </a:r>
            <a:r>
              <a:rPr lang="en-US" dirty="0" err="1" smtClean="0">
                <a:solidFill>
                  <a:srgbClr val="002060"/>
                </a:solidFill>
              </a:rPr>
              <a:t>असे</a:t>
            </a:r>
            <a:r>
              <a:rPr lang="en-US" dirty="0" smtClean="0">
                <a:solidFill>
                  <a:srgbClr val="002060"/>
                </a:solidFill>
              </a:rPr>
              <a:t>, </a:t>
            </a:r>
            <a:r>
              <a:rPr lang="en-US" dirty="0" err="1" smtClean="0">
                <a:solidFill>
                  <a:srgbClr val="002060"/>
                </a:solidFill>
              </a:rPr>
              <a:t>पण</a:t>
            </a:r>
            <a:r>
              <a:rPr lang="en-US" dirty="0" smtClean="0">
                <a:solidFill>
                  <a:srgbClr val="002060"/>
                </a:solidFill>
              </a:rPr>
              <a:t> </a:t>
            </a:r>
            <a:r>
              <a:rPr lang="en-US" dirty="0" err="1" smtClean="0">
                <a:solidFill>
                  <a:srgbClr val="002060"/>
                </a:solidFill>
              </a:rPr>
              <a:t>त्यानंतर</a:t>
            </a:r>
            <a:r>
              <a:rPr lang="en-US" dirty="0" smtClean="0">
                <a:solidFill>
                  <a:srgbClr val="002060"/>
                </a:solidFill>
              </a:rPr>
              <a:t> </a:t>
            </a:r>
            <a:r>
              <a:rPr lang="en-US" dirty="0" err="1" smtClean="0">
                <a:solidFill>
                  <a:srgbClr val="002060"/>
                </a:solidFill>
              </a:rPr>
              <a:t>या</a:t>
            </a:r>
            <a:r>
              <a:rPr lang="en-US" dirty="0" smtClean="0">
                <a:solidFill>
                  <a:srgbClr val="002060"/>
                </a:solidFill>
              </a:rPr>
              <a:t> </a:t>
            </a:r>
            <a:r>
              <a:rPr lang="en-US" dirty="0" err="1" smtClean="0">
                <a:solidFill>
                  <a:srgbClr val="002060"/>
                </a:solidFill>
              </a:rPr>
              <a:t>राजकीय</a:t>
            </a:r>
            <a:r>
              <a:rPr lang="en-US" dirty="0" smtClean="0">
                <a:solidFill>
                  <a:srgbClr val="002060"/>
                </a:solidFill>
              </a:rPr>
              <a:t> </a:t>
            </a:r>
            <a:r>
              <a:rPr lang="en-US" dirty="0" err="1" smtClean="0">
                <a:solidFill>
                  <a:srgbClr val="002060"/>
                </a:solidFill>
              </a:rPr>
              <a:t>अर्थशास्त्राला</a:t>
            </a:r>
            <a:r>
              <a:rPr lang="en-US" dirty="0" smtClean="0">
                <a:solidFill>
                  <a:srgbClr val="002060"/>
                </a:solidFill>
              </a:rPr>
              <a:t> </a:t>
            </a:r>
            <a:r>
              <a:rPr lang="en-US" dirty="0" err="1" smtClean="0">
                <a:solidFill>
                  <a:srgbClr val="002060"/>
                </a:solidFill>
              </a:rPr>
              <a:t>स्वतंत्रपणे</a:t>
            </a:r>
            <a:r>
              <a:rPr lang="en-US" dirty="0" smtClean="0">
                <a:solidFill>
                  <a:srgbClr val="002060"/>
                </a:solidFill>
              </a:rPr>
              <a:t> </a:t>
            </a:r>
            <a:r>
              <a:rPr lang="en-US" dirty="0" err="1" smtClean="0">
                <a:solidFill>
                  <a:srgbClr val="002060"/>
                </a:solidFill>
              </a:rPr>
              <a:t>अर्थशास्त्र</a:t>
            </a:r>
            <a:r>
              <a:rPr lang="en-US" dirty="0" smtClean="0">
                <a:solidFill>
                  <a:srgbClr val="002060"/>
                </a:solidFill>
              </a:rPr>
              <a:t> </a:t>
            </a:r>
            <a:r>
              <a:rPr lang="en-US" dirty="0" err="1" smtClean="0">
                <a:solidFill>
                  <a:srgbClr val="002060"/>
                </a:solidFill>
              </a:rPr>
              <a:t>या</a:t>
            </a:r>
            <a:r>
              <a:rPr lang="en-US" dirty="0" smtClean="0">
                <a:solidFill>
                  <a:srgbClr val="002060"/>
                </a:solidFill>
              </a:rPr>
              <a:t> </a:t>
            </a:r>
            <a:r>
              <a:rPr lang="en-US" dirty="0" err="1" smtClean="0">
                <a:solidFill>
                  <a:srgbClr val="002060"/>
                </a:solidFill>
              </a:rPr>
              <a:t>नावाने</a:t>
            </a:r>
            <a:r>
              <a:rPr lang="en-US" dirty="0" smtClean="0">
                <a:solidFill>
                  <a:srgbClr val="002060"/>
                </a:solidFill>
              </a:rPr>
              <a:t> </a:t>
            </a:r>
            <a:r>
              <a:rPr lang="en-US" dirty="0" err="1" smtClean="0">
                <a:solidFill>
                  <a:srgbClr val="002060"/>
                </a:solidFill>
              </a:rPr>
              <a:t>ओळखण्यात</a:t>
            </a:r>
            <a:r>
              <a:rPr lang="en-US" dirty="0" smtClean="0">
                <a:solidFill>
                  <a:srgbClr val="002060"/>
                </a:solidFill>
              </a:rPr>
              <a:t> </a:t>
            </a:r>
            <a:r>
              <a:rPr lang="en-US" dirty="0" err="1" smtClean="0">
                <a:solidFill>
                  <a:srgbClr val="002060"/>
                </a:solidFill>
              </a:rPr>
              <a:t>येऊ</a:t>
            </a:r>
            <a:r>
              <a:rPr lang="en-US" dirty="0" smtClean="0">
                <a:solidFill>
                  <a:srgbClr val="002060"/>
                </a:solidFill>
              </a:rPr>
              <a:t> </a:t>
            </a:r>
            <a:r>
              <a:rPr lang="en-US" dirty="0" err="1" smtClean="0">
                <a:solidFill>
                  <a:srgbClr val="002060"/>
                </a:solidFill>
              </a:rPr>
              <a:t>लागले</a:t>
            </a:r>
            <a:r>
              <a:rPr lang="en-US" dirty="0" smtClean="0">
                <a:solidFill>
                  <a:srgbClr val="002060"/>
                </a:solidFill>
              </a:rPr>
              <a:t>. </a:t>
            </a:r>
            <a:r>
              <a:rPr lang="en-US" dirty="0" err="1" smtClean="0">
                <a:solidFill>
                  <a:srgbClr val="002060"/>
                </a:solidFill>
              </a:rPr>
              <a:t>त्याचे</a:t>
            </a:r>
            <a:r>
              <a:rPr lang="en-US" dirty="0" smtClean="0">
                <a:solidFill>
                  <a:srgbClr val="002060"/>
                </a:solidFill>
              </a:rPr>
              <a:t> </a:t>
            </a:r>
            <a:r>
              <a:rPr lang="en-US" dirty="0" err="1" smtClean="0">
                <a:solidFill>
                  <a:srgbClr val="002060"/>
                </a:solidFill>
              </a:rPr>
              <a:t>श्रेय</a:t>
            </a:r>
            <a:r>
              <a:rPr lang="en-US" dirty="0" smtClean="0">
                <a:solidFill>
                  <a:srgbClr val="002060"/>
                </a:solidFill>
              </a:rPr>
              <a:t> ॲ</a:t>
            </a:r>
            <a:r>
              <a:rPr lang="en-US" dirty="0" err="1" smtClean="0">
                <a:solidFill>
                  <a:srgbClr val="002060"/>
                </a:solidFill>
              </a:rPr>
              <a:t>डम</a:t>
            </a:r>
            <a:r>
              <a:rPr lang="en-US" dirty="0" smtClean="0">
                <a:solidFill>
                  <a:srgbClr val="002060"/>
                </a:solidFill>
              </a:rPr>
              <a:t> </a:t>
            </a:r>
            <a:r>
              <a:rPr lang="en-US" dirty="0" err="1" smtClean="0">
                <a:solidFill>
                  <a:srgbClr val="002060"/>
                </a:solidFill>
              </a:rPr>
              <a:t>स्मिथ</a:t>
            </a:r>
            <a:r>
              <a:rPr lang="en-US" dirty="0" smtClean="0">
                <a:solidFill>
                  <a:srgbClr val="002060"/>
                </a:solidFill>
              </a:rPr>
              <a:t> </a:t>
            </a:r>
            <a:r>
              <a:rPr lang="en-US" dirty="0" err="1" smtClean="0">
                <a:solidFill>
                  <a:srgbClr val="002060"/>
                </a:solidFill>
              </a:rPr>
              <a:t>या</a:t>
            </a:r>
            <a:r>
              <a:rPr lang="en-US" dirty="0" smtClean="0">
                <a:solidFill>
                  <a:srgbClr val="002060"/>
                </a:solidFill>
              </a:rPr>
              <a:t> </a:t>
            </a:r>
            <a:r>
              <a:rPr lang="en-US" dirty="0" err="1" smtClean="0">
                <a:solidFill>
                  <a:srgbClr val="002060"/>
                </a:solidFill>
              </a:rPr>
              <a:t>अर्थशास्त्रज्ञाला</a:t>
            </a:r>
            <a:r>
              <a:rPr lang="en-US" dirty="0" smtClean="0">
                <a:solidFill>
                  <a:srgbClr val="002060"/>
                </a:solidFill>
              </a:rPr>
              <a:t> </a:t>
            </a:r>
            <a:r>
              <a:rPr lang="en-US" dirty="0" err="1" smtClean="0">
                <a:solidFill>
                  <a:srgbClr val="002060"/>
                </a:solidFill>
              </a:rPr>
              <a:t>द्यावे</a:t>
            </a:r>
            <a:r>
              <a:rPr lang="en-US" dirty="0" smtClean="0">
                <a:solidFill>
                  <a:srgbClr val="002060"/>
                </a:solidFill>
              </a:rPr>
              <a:t> </a:t>
            </a:r>
            <a:r>
              <a:rPr lang="en-US" dirty="0" err="1" smtClean="0">
                <a:solidFill>
                  <a:srgbClr val="002060"/>
                </a:solidFill>
              </a:rPr>
              <a:t>लागेल</a:t>
            </a:r>
            <a:r>
              <a:rPr lang="en-US" dirty="0" smtClean="0">
                <a:solidFill>
                  <a:srgbClr val="002060"/>
                </a:solidFill>
              </a:rPr>
              <a:t> </a:t>
            </a:r>
          </a:p>
          <a:p>
            <a:endParaRPr lang="en-US" dirty="0"/>
          </a:p>
        </p:txBody>
      </p:sp>
      <p:sp>
        <p:nvSpPr>
          <p:cNvPr id="3" name="Title 2"/>
          <p:cNvSpPr>
            <a:spLocks noGrp="1"/>
          </p:cNvSpPr>
          <p:nvPr>
            <p:ph type="title"/>
          </p:nvPr>
        </p:nvSpPr>
        <p:spPr/>
        <p:txBody>
          <a:bodyPr/>
          <a:lstStyle/>
          <a:p>
            <a:pPr algn="ctr"/>
            <a:r>
              <a:rPr lang="en-US" dirty="0" err="1" smtClean="0">
                <a:solidFill>
                  <a:srgbClr val="7030A0"/>
                </a:solidFill>
              </a:rPr>
              <a:t>प्रस्तावना</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lvl="0" algn="just">
              <a:buFont typeface="Wingdings" pitchFamily="2" charset="2"/>
              <a:buChar char="q"/>
            </a:pPr>
            <a:r>
              <a:rPr lang="en-US" sz="3200" b="1" dirty="0" smtClean="0">
                <a:solidFill>
                  <a:srgbClr val="002060"/>
                </a:solidFill>
              </a:rPr>
              <a:t>ॲ</a:t>
            </a:r>
            <a:r>
              <a:rPr lang="en-US" sz="3200" b="1" dirty="0" err="1" smtClean="0">
                <a:solidFill>
                  <a:srgbClr val="002060"/>
                </a:solidFill>
              </a:rPr>
              <a:t>डम</a:t>
            </a:r>
            <a:r>
              <a:rPr lang="en-US" sz="3200" b="1" dirty="0" smtClean="0">
                <a:solidFill>
                  <a:srgbClr val="002060"/>
                </a:solidFill>
              </a:rPr>
              <a:t> </a:t>
            </a:r>
            <a:r>
              <a:rPr lang="en-US" sz="3200" b="1" dirty="0" err="1" smtClean="0">
                <a:solidFill>
                  <a:srgbClr val="002060"/>
                </a:solidFill>
              </a:rPr>
              <a:t>स्मिथ</a:t>
            </a:r>
            <a:r>
              <a:rPr lang="en-US" sz="3200" b="1" dirty="0" smtClean="0">
                <a:solidFill>
                  <a:srgbClr val="002060"/>
                </a:solidFill>
              </a:rPr>
              <a:t> : </a:t>
            </a:r>
            <a:r>
              <a:rPr lang="en-US" sz="3200" dirty="0" smtClean="0">
                <a:solidFill>
                  <a:srgbClr val="002060"/>
                </a:solidFill>
              </a:rPr>
              <a:t>“</a:t>
            </a:r>
            <a:r>
              <a:rPr lang="en-US" sz="3200" dirty="0" err="1" smtClean="0">
                <a:solidFill>
                  <a:srgbClr val="002060"/>
                </a:solidFill>
              </a:rPr>
              <a:t>अर्थशास्त्र</a:t>
            </a:r>
            <a:r>
              <a:rPr lang="en-US" sz="3200" dirty="0" smtClean="0">
                <a:solidFill>
                  <a:srgbClr val="002060"/>
                </a:solidFill>
              </a:rPr>
              <a:t> </a:t>
            </a:r>
            <a:r>
              <a:rPr lang="en-US" sz="3200" dirty="0" err="1" smtClean="0">
                <a:solidFill>
                  <a:srgbClr val="002060"/>
                </a:solidFill>
              </a:rPr>
              <a:t>म्हणजे</a:t>
            </a:r>
            <a:r>
              <a:rPr lang="en-US" sz="3200" dirty="0" smtClean="0">
                <a:solidFill>
                  <a:srgbClr val="002060"/>
                </a:solidFill>
              </a:rPr>
              <a:t> </a:t>
            </a:r>
            <a:r>
              <a:rPr lang="en-US" sz="3200" dirty="0" err="1" smtClean="0">
                <a:solidFill>
                  <a:srgbClr val="002060"/>
                </a:solidFill>
              </a:rPr>
              <a:t>संपत्तीचा</a:t>
            </a:r>
            <a:r>
              <a:rPr lang="en-US" sz="3200" dirty="0" smtClean="0">
                <a:solidFill>
                  <a:srgbClr val="002060"/>
                </a:solidFill>
              </a:rPr>
              <a:t> </a:t>
            </a:r>
            <a:r>
              <a:rPr lang="en-US" sz="3200" dirty="0" err="1" smtClean="0">
                <a:solidFill>
                  <a:srgbClr val="002060"/>
                </a:solidFill>
              </a:rPr>
              <a:t>अभ्यास</a:t>
            </a:r>
            <a:r>
              <a:rPr lang="en-US" sz="3200" dirty="0" smtClean="0">
                <a:solidFill>
                  <a:srgbClr val="002060"/>
                </a:solidFill>
              </a:rPr>
              <a:t> </a:t>
            </a:r>
            <a:r>
              <a:rPr lang="en-US" sz="3200" dirty="0" err="1" smtClean="0">
                <a:solidFill>
                  <a:srgbClr val="002060"/>
                </a:solidFill>
              </a:rPr>
              <a:t>करणारे</a:t>
            </a:r>
            <a:r>
              <a:rPr lang="en-US" sz="3200" dirty="0" smtClean="0">
                <a:solidFill>
                  <a:srgbClr val="002060"/>
                </a:solidFill>
              </a:rPr>
              <a:t> </a:t>
            </a:r>
            <a:r>
              <a:rPr lang="en-US" sz="3200" dirty="0" err="1" smtClean="0">
                <a:solidFill>
                  <a:srgbClr val="002060"/>
                </a:solidFill>
              </a:rPr>
              <a:t>शास्त्र</a:t>
            </a:r>
            <a:r>
              <a:rPr lang="en-US" sz="3200" dirty="0" smtClean="0">
                <a:solidFill>
                  <a:srgbClr val="002060"/>
                </a:solidFill>
              </a:rPr>
              <a:t> </a:t>
            </a:r>
            <a:r>
              <a:rPr lang="en-US" sz="3200" dirty="0" err="1" smtClean="0">
                <a:solidFill>
                  <a:srgbClr val="002060"/>
                </a:solidFill>
              </a:rPr>
              <a:t>होय</a:t>
            </a:r>
            <a:r>
              <a:rPr lang="en-US" sz="3200" dirty="0" smtClean="0">
                <a:solidFill>
                  <a:srgbClr val="002060"/>
                </a:solidFill>
              </a:rPr>
              <a:t> –Wealth of Nation </a:t>
            </a:r>
            <a:r>
              <a:rPr lang="en-US" sz="3200" dirty="0" err="1" smtClean="0">
                <a:solidFill>
                  <a:srgbClr val="002060"/>
                </a:solidFill>
              </a:rPr>
              <a:t>या</a:t>
            </a:r>
            <a:r>
              <a:rPr lang="en-US" sz="3200" dirty="0" smtClean="0">
                <a:solidFill>
                  <a:srgbClr val="002060"/>
                </a:solidFill>
              </a:rPr>
              <a:t> </a:t>
            </a:r>
            <a:r>
              <a:rPr lang="en-US" sz="3200" dirty="0" err="1" smtClean="0">
                <a:solidFill>
                  <a:srgbClr val="002060"/>
                </a:solidFill>
              </a:rPr>
              <a:t>ग्रंथात</a:t>
            </a:r>
            <a:r>
              <a:rPr lang="en-US" sz="3200" dirty="0" smtClean="0">
                <a:solidFill>
                  <a:srgbClr val="002060"/>
                </a:solidFill>
              </a:rPr>
              <a:t> </a:t>
            </a:r>
            <a:r>
              <a:rPr lang="en-US" sz="3200" dirty="0" err="1" smtClean="0">
                <a:solidFill>
                  <a:srgbClr val="002060"/>
                </a:solidFill>
              </a:rPr>
              <a:t>त्यांनी</a:t>
            </a:r>
            <a:r>
              <a:rPr lang="en-US" sz="3200" dirty="0" smtClean="0">
                <a:solidFill>
                  <a:srgbClr val="002060"/>
                </a:solidFill>
              </a:rPr>
              <a:t> </a:t>
            </a:r>
            <a:r>
              <a:rPr lang="en-US" sz="3200" dirty="0" err="1" smtClean="0">
                <a:solidFill>
                  <a:srgbClr val="002060"/>
                </a:solidFill>
              </a:rPr>
              <a:t>सन</a:t>
            </a:r>
            <a:r>
              <a:rPr lang="en-US" sz="3200" dirty="0" smtClean="0">
                <a:solidFill>
                  <a:srgbClr val="002060"/>
                </a:solidFill>
              </a:rPr>
              <a:t> 1776 </a:t>
            </a:r>
            <a:r>
              <a:rPr lang="en-US" sz="3200" dirty="0" err="1" smtClean="0">
                <a:solidFill>
                  <a:srgbClr val="002060"/>
                </a:solidFill>
              </a:rPr>
              <a:t>मध्ये</a:t>
            </a:r>
            <a:r>
              <a:rPr lang="en-US" sz="3200" dirty="0" smtClean="0">
                <a:solidFill>
                  <a:srgbClr val="002060"/>
                </a:solidFill>
              </a:rPr>
              <a:t> </a:t>
            </a:r>
            <a:r>
              <a:rPr lang="en-US" sz="3200" dirty="0" err="1" smtClean="0">
                <a:solidFill>
                  <a:srgbClr val="002060"/>
                </a:solidFill>
              </a:rPr>
              <a:t>व्याख्या</a:t>
            </a:r>
            <a:r>
              <a:rPr lang="en-US" sz="3200" dirty="0" smtClean="0">
                <a:solidFill>
                  <a:srgbClr val="002060"/>
                </a:solidFill>
              </a:rPr>
              <a:t> </a:t>
            </a:r>
            <a:r>
              <a:rPr lang="en-US" sz="3200" dirty="0" err="1" smtClean="0">
                <a:solidFill>
                  <a:srgbClr val="002060"/>
                </a:solidFill>
              </a:rPr>
              <a:t>मांडलेली</a:t>
            </a:r>
            <a:r>
              <a:rPr lang="en-US" sz="3200" dirty="0" smtClean="0">
                <a:solidFill>
                  <a:srgbClr val="002060"/>
                </a:solidFill>
              </a:rPr>
              <a:t> </a:t>
            </a:r>
            <a:r>
              <a:rPr lang="en-US" sz="3200" dirty="0" err="1" smtClean="0">
                <a:solidFill>
                  <a:srgbClr val="002060"/>
                </a:solidFill>
              </a:rPr>
              <a:t>आहे</a:t>
            </a:r>
            <a:r>
              <a:rPr lang="en-US" sz="3200" dirty="0" smtClean="0">
                <a:solidFill>
                  <a:srgbClr val="002060"/>
                </a:solidFill>
              </a:rPr>
              <a:t>.</a:t>
            </a:r>
          </a:p>
          <a:p>
            <a:pPr lvl="0" algn="just">
              <a:buFont typeface="Wingdings" pitchFamily="2" charset="2"/>
              <a:buChar char="q"/>
            </a:pPr>
            <a:r>
              <a:rPr lang="en-US" sz="3200" b="1" dirty="0" err="1" smtClean="0">
                <a:solidFill>
                  <a:srgbClr val="002060"/>
                </a:solidFill>
              </a:rPr>
              <a:t>रॉबीन्स</a:t>
            </a:r>
            <a:r>
              <a:rPr lang="en-US" sz="3200" b="1" dirty="0" smtClean="0">
                <a:solidFill>
                  <a:srgbClr val="002060"/>
                </a:solidFill>
              </a:rPr>
              <a:t> : </a:t>
            </a:r>
            <a:r>
              <a:rPr lang="en-US" sz="3200" dirty="0" smtClean="0">
                <a:solidFill>
                  <a:srgbClr val="002060"/>
                </a:solidFill>
              </a:rPr>
              <a:t>“</a:t>
            </a:r>
            <a:r>
              <a:rPr lang="en-US" sz="3200" dirty="0" err="1" smtClean="0">
                <a:solidFill>
                  <a:srgbClr val="002060"/>
                </a:solidFill>
              </a:rPr>
              <a:t>अमर्यादित</a:t>
            </a:r>
            <a:r>
              <a:rPr lang="en-US" sz="3200" dirty="0" smtClean="0">
                <a:solidFill>
                  <a:srgbClr val="002060"/>
                </a:solidFill>
              </a:rPr>
              <a:t> </a:t>
            </a:r>
            <a:r>
              <a:rPr lang="en-US" sz="3200" dirty="0" err="1" smtClean="0">
                <a:solidFill>
                  <a:srgbClr val="002060"/>
                </a:solidFill>
              </a:rPr>
              <a:t>गरजा</a:t>
            </a:r>
            <a:r>
              <a:rPr lang="en-US" sz="3200" dirty="0" smtClean="0">
                <a:solidFill>
                  <a:srgbClr val="002060"/>
                </a:solidFill>
              </a:rPr>
              <a:t> व </a:t>
            </a:r>
            <a:r>
              <a:rPr lang="en-US" sz="3200" dirty="0" err="1" smtClean="0">
                <a:solidFill>
                  <a:srgbClr val="002060"/>
                </a:solidFill>
              </a:rPr>
              <a:t>मर्यादित</a:t>
            </a:r>
            <a:r>
              <a:rPr lang="en-US" sz="3200" dirty="0" smtClean="0">
                <a:solidFill>
                  <a:srgbClr val="002060"/>
                </a:solidFill>
              </a:rPr>
              <a:t> </a:t>
            </a:r>
            <a:r>
              <a:rPr lang="en-US" sz="3200" dirty="0" err="1" smtClean="0">
                <a:solidFill>
                  <a:srgbClr val="002060"/>
                </a:solidFill>
              </a:rPr>
              <a:t>परंतु</a:t>
            </a:r>
            <a:r>
              <a:rPr lang="en-US" sz="3200" dirty="0" smtClean="0">
                <a:solidFill>
                  <a:srgbClr val="002060"/>
                </a:solidFill>
              </a:rPr>
              <a:t> </a:t>
            </a:r>
            <a:r>
              <a:rPr lang="en-US" sz="3200" dirty="0" err="1" smtClean="0">
                <a:solidFill>
                  <a:srgbClr val="002060"/>
                </a:solidFill>
              </a:rPr>
              <a:t>पर्यायी</a:t>
            </a:r>
            <a:r>
              <a:rPr lang="en-US" sz="3200" dirty="0" smtClean="0">
                <a:solidFill>
                  <a:srgbClr val="002060"/>
                </a:solidFill>
              </a:rPr>
              <a:t> </a:t>
            </a:r>
            <a:r>
              <a:rPr lang="en-US" sz="3200" dirty="0" err="1" smtClean="0">
                <a:solidFill>
                  <a:srgbClr val="002060"/>
                </a:solidFill>
              </a:rPr>
              <a:t>उपयोगाची</a:t>
            </a:r>
            <a:r>
              <a:rPr lang="en-US" sz="3200" dirty="0" smtClean="0">
                <a:solidFill>
                  <a:srgbClr val="002060"/>
                </a:solidFill>
              </a:rPr>
              <a:t> </a:t>
            </a:r>
            <a:r>
              <a:rPr lang="en-US" sz="3200" dirty="0" err="1" smtClean="0">
                <a:solidFill>
                  <a:srgbClr val="002060"/>
                </a:solidFill>
              </a:rPr>
              <a:t>साधने</a:t>
            </a:r>
            <a:r>
              <a:rPr lang="en-US" sz="3200" dirty="0" smtClean="0">
                <a:solidFill>
                  <a:srgbClr val="002060"/>
                </a:solidFill>
              </a:rPr>
              <a:t> </a:t>
            </a:r>
            <a:r>
              <a:rPr lang="en-US" sz="3200" dirty="0" err="1" smtClean="0">
                <a:solidFill>
                  <a:srgbClr val="002060"/>
                </a:solidFill>
              </a:rPr>
              <a:t>यांचा</a:t>
            </a:r>
            <a:r>
              <a:rPr lang="en-US" sz="3200" dirty="0" smtClean="0">
                <a:solidFill>
                  <a:srgbClr val="002060"/>
                </a:solidFill>
              </a:rPr>
              <a:t> </a:t>
            </a:r>
            <a:r>
              <a:rPr lang="en-US" sz="3200" dirty="0" err="1" smtClean="0">
                <a:solidFill>
                  <a:srgbClr val="002060"/>
                </a:solidFill>
              </a:rPr>
              <a:t>मेळ</a:t>
            </a:r>
            <a:r>
              <a:rPr lang="en-US" sz="3200" dirty="0" smtClean="0">
                <a:solidFill>
                  <a:srgbClr val="002060"/>
                </a:solidFill>
              </a:rPr>
              <a:t> </a:t>
            </a:r>
            <a:r>
              <a:rPr lang="en-US" sz="3200" dirty="0" err="1" smtClean="0">
                <a:solidFill>
                  <a:srgbClr val="002060"/>
                </a:solidFill>
              </a:rPr>
              <a:t>किंवा</a:t>
            </a:r>
            <a:r>
              <a:rPr lang="en-US" sz="3200" dirty="0" smtClean="0">
                <a:solidFill>
                  <a:srgbClr val="002060"/>
                </a:solidFill>
              </a:rPr>
              <a:t> </a:t>
            </a:r>
            <a:r>
              <a:rPr lang="en-US" sz="3200" dirty="0" err="1" smtClean="0">
                <a:solidFill>
                  <a:srgbClr val="002060"/>
                </a:solidFill>
              </a:rPr>
              <a:t>समन्वय</a:t>
            </a:r>
            <a:r>
              <a:rPr lang="en-US" sz="3200" dirty="0" smtClean="0">
                <a:solidFill>
                  <a:srgbClr val="002060"/>
                </a:solidFill>
              </a:rPr>
              <a:t> </a:t>
            </a:r>
            <a:r>
              <a:rPr lang="en-US" sz="3200" dirty="0" err="1" smtClean="0">
                <a:solidFill>
                  <a:srgbClr val="002060"/>
                </a:solidFill>
              </a:rPr>
              <a:t>घालण्याचा</a:t>
            </a:r>
            <a:r>
              <a:rPr lang="en-US" sz="3200" dirty="0" smtClean="0">
                <a:solidFill>
                  <a:srgbClr val="002060"/>
                </a:solidFill>
              </a:rPr>
              <a:t> </a:t>
            </a:r>
            <a:r>
              <a:rPr lang="en-US" sz="3200" dirty="0" err="1" smtClean="0">
                <a:solidFill>
                  <a:srgbClr val="002060"/>
                </a:solidFill>
              </a:rPr>
              <a:t>मानवी</a:t>
            </a:r>
            <a:r>
              <a:rPr lang="en-US" sz="3200" dirty="0" smtClean="0">
                <a:solidFill>
                  <a:srgbClr val="002060"/>
                </a:solidFill>
              </a:rPr>
              <a:t> </a:t>
            </a:r>
            <a:r>
              <a:rPr lang="en-US" sz="3200" dirty="0" err="1" smtClean="0">
                <a:solidFill>
                  <a:srgbClr val="002060"/>
                </a:solidFill>
              </a:rPr>
              <a:t>प्रयत्नांचा</a:t>
            </a:r>
            <a:r>
              <a:rPr lang="en-US" sz="3200" dirty="0" smtClean="0">
                <a:solidFill>
                  <a:srgbClr val="002060"/>
                </a:solidFill>
              </a:rPr>
              <a:t> </a:t>
            </a:r>
            <a:r>
              <a:rPr lang="en-US" sz="3200" dirty="0" err="1" smtClean="0">
                <a:solidFill>
                  <a:srgbClr val="002060"/>
                </a:solidFill>
              </a:rPr>
              <a:t>अभ्यास</a:t>
            </a:r>
            <a:r>
              <a:rPr lang="en-US" sz="3200" dirty="0" smtClean="0">
                <a:solidFill>
                  <a:srgbClr val="002060"/>
                </a:solidFill>
              </a:rPr>
              <a:t> </a:t>
            </a:r>
            <a:r>
              <a:rPr lang="en-US" sz="3200" dirty="0" err="1" smtClean="0">
                <a:solidFill>
                  <a:srgbClr val="002060"/>
                </a:solidFill>
              </a:rPr>
              <a:t>करणारे</a:t>
            </a:r>
            <a:r>
              <a:rPr lang="en-US" sz="3200" dirty="0" smtClean="0">
                <a:solidFill>
                  <a:srgbClr val="002060"/>
                </a:solidFill>
              </a:rPr>
              <a:t> </a:t>
            </a:r>
            <a:r>
              <a:rPr lang="en-US" sz="3200" dirty="0" err="1" smtClean="0">
                <a:solidFill>
                  <a:srgbClr val="002060"/>
                </a:solidFill>
              </a:rPr>
              <a:t>शास्त्र</a:t>
            </a:r>
            <a:r>
              <a:rPr lang="en-US" sz="3200" dirty="0" smtClean="0">
                <a:solidFill>
                  <a:srgbClr val="002060"/>
                </a:solidFill>
              </a:rPr>
              <a:t> </a:t>
            </a:r>
            <a:r>
              <a:rPr lang="en-US" sz="3200" dirty="0" err="1" smtClean="0">
                <a:solidFill>
                  <a:srgbClr val="002060"/>
                </a:solidFill>
              </a:rPr>
              <a:t>म्हणजे</a:t>
            </a:r>
            <a:r>
              <a:rPr lang="en-US" sz="3200" dirty="0" smtClean="0">
                <a:solidFill>
                  <a:srgbClr val="002060"/>
                </a:solidFill>
              </a:rPr>
              <a:t> </a:t>
            </a:r>
            <a:r>
              <a:rPr lang="en-US" sz="3200" dirty="0" err="1" smtClean="0">
                <a:solidFill>
                  <a:srgbClr val="002060"/>
                </a:solidFill>
              </a:rPr>
              <a:t>अर्थशास्त्र</a:t>
            </a:r>
            <a:r>
              <a:rPr lang="en-US" sz="3200" dirty="0" smtClean="0">
                <a:solidFill>
                  <a:srgbClr val="002060"/>
                </a:solidFill>
              </a:rPr>
              <a:t> </a:t>
            </a:r>
            <a:r>
              <a:rPr lang="en-US" sz="3200" dirty="0" err="1" smtClean="0">
                <a:solidFill>
                  <a:srgbClr val="002060"/>
                </a:solidFill>
              </a:rPr>
              <a:t>होय</a:t>
            </a:r>
            <a:r>
              <a:rPr lang="en-US" sz="3200" dirty="0" smtClean="0">
                <a:solidFill>
                  <a:srgbClr val="002060"/>
                </a:solidFill>
              </a:rPr>
              <a:t>. </a:t>
            </a:r>
            <a:r>
              <a:rPr lang="en-US" sz="3200" dirty="0" err="1" smtClean="0">
                <a:solidFill>
                  <a:srgbClr val="002060"/>
                </a:solidFill>
              </a:rPr>
              <a:t>त्यांनी</a:t>
            </a:r>
            <a:r>
              <a:rPr lang="en-US" sz="3200" dirty="0" smtClean="0">
                <a:solidFill>
                  <a:srgbClr val="002060"/>
                </a:solidFill>
              </a:rPr>
              <a:t> The Nature and Significance of Economic Science </a:t>
            </a:r>
            <a:r>
              <a:rPr lang="en-US" sz="3200" dirty="0" err="1" smtClean="0">
                <a:solidFill>
                  <a:srgbClr val="002060"/>
                </a:solidFill>
              </a:rPr>
              <a:t>सन</a:t>
            </a:r>
            <a:r>
              <a:rPr lang="en-US" sz="3200" dirty="0" smtClean="0">
                <a:solidFill>
                  <a:srgbClr val="002060"/>
                </a:solidFill>
              </a:rPr>
              <a:t> 1931 </a:t>
            </a:r>
            <a:r>
              <a:rPr lang="en-US" sz="3200" dirty="0" err="1" smtClean="0">
                <a:solidFill>
                  <a:srgbClr val="002060"/>
                </a:solidFill>
              </a:rPr>
              <a:t>मध्ये</a:t>
            </a:r>
            <a:r>
              <a:rPr lang="en-US" sz="3200" dirty="0" smtClean="0">
                <a:solidFill>
                  <a:srgbClr val="002060"/>
                </a:solidFill>
              </a:rPr>
              <a:t> </a:t>
            </a:r>
            <a:r>
              <a:rPr lang="en-US" sz="3200" dirty="0" err="1" smtClean="0">
                <a:solidFill>
                  <a:srgbClr val="002060"/>
                </a:solidFill>
              </a:rPr>
              <a:t>या</a:t>
            </a:r>
            <a:r>
              <a:rPr lang="en-US" sz="3200" dirty="0" smtClean="0">
                <a:solidFill>
                  <a:srgbClr val="002060"/>
                </a:solidFill>
              </a:rPr>
              <a:t> </a:t>
            </a:r>
            <a:r>
              <a:rPr lang="en-US" sz="3200" dirty="0" err="1" smtClean="0">
                <a:solidFill>
                  <a:srgbClr val="002060"/>
                </a:solidFill>
              </a:rPr>
              <a:t>अर्थशास्त्रज्ञाला</a:t>
            </a:r>
            <a:r>
              <a:rPr lang="en-US" sz="3200" dirty="0" smtClean="0">
                <a:solidFill>
                  <a:srgbClr val="002060"/>
                </a:solidFill>
              </a:rPr>
              <a:t> </a:t>
            </a:r>
            <a:r>
              <a:rPr lang="en-US" sz="3200" dirty="0" err="1" smtClean="0">
                <a:solidFill>
                  <a:srgbClr val="002060"/>
                </a:solidFill>
              </a:rPr>
              <a:t>द्यावे</a:t>
            </a:r>
            <a:r>
              <a:rPr lang="en-US" sz="3200" dirty="0" smtClean="0">
                <a:solidFill>
                  <a:srgbClr val="002060"/>
                </a:solidFill>
              </a:rPr>
              <a:t> </a:t>
            </a:r>
            <a:r>
              <a:rPr lang="en-US" sz="3200" dirty="0" err="1" smtClean="0">
                <a:solidFill>
                  <a:srgbClr val="002060"/>
                </a:solidFill>
              </a:rPr>
              <a:t>लागेल</a:t>
            </a:r>
            <a:r>
              <a:rPr lang="en-US" sz="3200" dirty="0" smtClean="0">
                <a:solidFill>
                  <a:srgbClr val="002060"/>
                </a:solidFill>
              </a:rPr>
              <a:t>. </a:t>
            </a:r>
          </a:p>
          <a:p>
            <a:endParaRPr lang="en-US" dirty="0"/>
          </a:p>
        </p:txBody>
      </p:sp>
      <p:sp>
        <p:nvSpPr>
          <p:cNvPr id="3" name="Title 2"/>
          <p:cNvSpPr>
            <a:spLocks noGrp="1"/>
          </p:cNvSpPr>
          <p:nvPr>
            <p:ph type="title"/>
          </p:nvPr>
        </p:nvSpPr>
        <p:spPr/>
        <p:txBody>
          <a:bodyPr/>
          <a:lstStyle/>
          <a:p>
            <a:pPr algn="ctr"/>
            <a:r>
              <a:rPr lang="en-US" dirty="0" err="1" smtClean="0">
                <a:solidFill>
                  <a:srgbClr val="7030A0"/>
                </a:solidFill>
              </a:rPr>
              <a:t>अर्थशास्त्र</a:t>
            </a:r>
            <a:r>
              <a:rPr lang="en-US" dirty="0" smtClean="0">
                <a:solidFill>
                  <a:srgbClr val="7030A0"/>
                </a:solidFill>
              </a:rPr>
              <a:t> </a:t>
            </a:r>
            <a:r>
              <a:rPr lang="en-US" dirty="0" err="1" smtClean="0">
                <a:solidFill>
                  <a:srgbClr val="7030A0"/>
                </a:solidFill>
              </a:rPr>
              <a:t>विषयाची</a:t>
            </a:r>
            <a:r>
              <a:rPr lang="en-US" dirty="0" smtClean="0">
                <a:solidFill>
                  <a:srgbClr val="7030A0"/>
                </a:solidFill>
              </a:rPr>
              <a:t> </a:t>
            </a:r>
            <a:r>
              <a:rPr lang="en-US" dirty="0" err="1" smtClean="0">
                <a:solidFill>
                  <a:srgbClr val="7030A0"/>
                </a:solidFill>
              </a:rPr>
              <a:t>व्याख्या</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219200"/>
            <a:ext cx="8229600" cy="5092891"/>
          </a:xfrm>
        </p:spPr>
        <p:txBody>
          <a:bodyPr/>
          <a:lstStyle/>
          <a:p>
            <a:pPr lvl="0" algn="just">
              <a:buFont typeface="Wingdings" pitchFamily="2" charset="2"/>
              <a:buChar char="q"/>
            </a:pPr>
            <a:r>
              <a:rPr lang="en-US" dirty="0" err="1" smtClean="0">
                <a:solidFill>
                  <a:srgbClr val="002060"/>
                </a:solidFill>
              </a:rPr>
              <a:t>आर्थीक</a:t>
            </a:r>
            <a:r>
              <a:rPr lang="en-US" dirty="0" smtClean="0">
                <a:solidFill>
                  <a:srgbClr val="002060"/>
                </a:solidFill>
              </a:rPr>
              <a:t> </a:t>
            </a:r>
            <a:r>
              <a:rPr lang="en-US" dirty="0" err="1" smtClean="0">
                <a:solidFill>
                  <a:srgbClr val="002060"/>
                </a:solidFill>
              </a:rPr>
              <a:t>घटनांच्या</a:t>
            </a:r>
            <a:r>
              <a:rPr lang="en-US" dirty="0" smtClean="0">
                <a:solidFill>
                  <a:srgbClr val="002060"/>
                </a:solidFill>
              </a:rPr>
              <a:t> </a:t>
            </a:r>
            <a:r>
              <a:rPr lang="en-US" dirty="0" err="1" smtClean="0">
                <a:solidFill>
                  <a:srgbClr val="002060"/>
                </a:solidFill>
              </a:rPr>
              <a:t>संदर्भात</a:t>
            </a:r>
            <a:r>
              <a:rPr lang="en-US" dirty="0" smtClean="0">
                <a:solidFill>
                  <a:srgbClr val="002060"/>
                </a:solidFill>
              </a:rPr>
              <a:t> </a:t>
            </a:r>
            <a:r>
              <a:rPr lang="en-US" dirty="0" err="1" smtClean="0">
                <a:solidFill>
                  <a:srgbClr val="002060"/>
                </a:solidFill>
              </a:rPr>
              <a:t>कारण</a:t>
            </a:r>
            <a:r>
              <a:rPr lang="en-US" dirty="0" smtClean="0">
                <a:solidFill>
                  <a:srgbClr val="002060"/>
                </a:solidFill>
              </a:rPr>
              <a:t> </a:t>
            </a:r>
            <a:r>
              <a:rPr lang="en-US" dirty="0" err="1" smtClean="0">
                <a:solidFill>
                  <a:srgbClr val="002060"/>
                </a:solidFill>
              </a:rPr>
              <a:t>आणि</a:t>
            </a:r>
            <a:r>
              <a:rPr lang="en-US" dirty="0" smtClean="0">
                <a:solidFill>
                  <a:srgbClr val="002060"/>
                </a:solidFill>
              </a:rPr>
              <a:t> </a:t>
            </a:r>
            <a:r>
              <a:rPr lang="en-US" dirty="0" err="1" smtClean="0">
                <a:solidFill>
                  <a:srgbClr val="002060"/>
                </a:solidFill>
              </a:rPr>
              <a:t>परिणाम</a:t>
            </a:r>
            <a:r>
              <a:rPr lang="en-US" dirty="0" smtClean="0">
                <a:solidFill>
                  <a:srgbClr val="002060"/>
                </a:solidFill>
              </a:rPr>
              <a:t> </a:t>
            </a:r>
            <a:r>
              <a:rPr lang="en-US" dirty="0" err="1" smtClean="0">
                <a:solidFill>
                  <a:srgbClr val="002060"/>
                </a:solidFill>
              </a:rPr>
              <a:t>यातील</a:t>
            </a:r>
            <a:r>
              <a:rPr lang="en-US" dirty="0" smtClean="0">
                <a:solidFill>
                  <a:srgbClr val="002060"/>
                </a:solidFill>
              </a:rPr>
              <a:t> </a:t>
            </a:r>
            <a:r>
              <a:rPr lang="en-US" dirty="0" err="1" smtClean="0">
                <a:solidFill>
                  <a:srgbClr val="002060"/>
                </a:solidFill>
              </a:rPr>
              <a:t>परस्पर</a:t>
            </a:r>
            <a:r>
              <a:rPr lang="en-US" dirty="0" smtClean="0">
                <a:solidFill>
                  <a:srgbClr val="002060"/>
                </a:solidFill>
              </a:rPr>
              <a:t> </a:t>
            </a:r>
            <a:r>
              <a:rPr lang="en-US" dirty="0" err="1" smtClean="0">
                <a:solidFill>
                  <a:srgbClr val="002060"/>
                </a:solidFill>
              </a:rPr>
              <a:t>असणारा</a:t>
            </a:r>
            <a:r>
              <a:rPr lang="en-US" dirty="0" smtClean="0">
                <a:solidFill>
                  <a:srgbClr val="002060"/>
                </a:solidFill>
              </a:rPr>
              <a:t> </a:t>
            </a:r>
            <a:r>
              <a:rPr lang="en-US" dirty="0" err="1" smtClean="0">
                <a:solidFill>
                  <a:srgbClr val="002060"/>
                </a:solidFill>
              </a:rPr>
              <a:t>संबंध</a:t>
            </a:r>
            <a:r>
              <a:rPr lang="en-US" dirty="0" smtClean="0">
                <a:solidFill>
                  <a:srgbClr val="002060"/>
                </a:solidFill>
              </a:rPr>
              <a:t> </a:t>
            </a:r>
            <a:r>
              <a:rPr lang="en-US" dirty="0" err="1" smtClean="0">
                <a:solidFill>
                  <a:srgbClr val="002060"/>
                </a:solidFill>
              </a:rPr>
              <a:t>स्पष्ट</a:t>
            </a:r>
            <a:r>
              <a:rPr lang="en-US" dirty="0" smtClean="0">
                <a:solidFill>
                  <a:srgbClr val="002060"/>
                </a:solidFill>
              </a:rPr>
              <a:t> </a:t>
            </a:r>
            <a:r>
              <a:rPr lang="en-US" dirty="0" err="1" smtClean="0">
                <a:solidFill>
                  <a:srgbClr val="002060"/>
                </a:solidFill>
              </a:rPr>
              <a:t>करण्यासाठी</a:t>
            </a:r>
            <a:r>
              <a:rPr lang="en-US" dirty="0" smtClean="0">
                <a:solidFill>
                  <a:srgbClr val="002060"/>
                </a:solidFill>
              </a:rPr>
              <a:t> </a:t>
            </a:r>
            <a:r>
              <a:rPr lang="en-US" dirty="0" err="1" smtClean="0">
                <a:solidFill>
                  <a:srgbClr val="002060"/>
                </a:solidFill>
              </a:rPr>
              <a:t>अर्थशास्त्राचा</a:t>
            </a:r>
            <a:r>
              <a:rPr lang="en-US" dirty="0" smtClean="0">
                <a:solidFill>
                  <a:srgbClr val="002060"/>
                </a:solidFill>
              </a:rPr>
              <a:t> </a:t>
            </a:r>
            <a:r>
              <a:rPr lang="en-US" dirty="0" err="1" smtClean="0">
                <a:solidFill>
                  <a:srgbClr val="002060"/>
                </a:solidFill>
              </a:rPr>
              <a:t>उपयोग</a:t>
            </a:r>
            <a:r>
              <a:rPr lang="en-US" dirty="0" smtClean="0">
                <a:solidFill>
                  <a:srgbClr val="002060"/>
                </a:solidFill>
              </a:rPr>
              <a:t> </a:t>
            </a:r>
            <a:r>
              <a:rPr lang="en-US" dirty="0" err="1" smtClean="0">
                <a:solidFill>
                  <a:srgbClr val="002060"/>
                </a:solidFill>
              </a:rPr>
              <a:t>होतो</a:t>
            </a:r>
            <a:r>
              <a:rPr lang="en-US" dirty="0" smtClean="0">
                <a:solidFill>
                  <a:srgbClr val="002060"/>
                </a:solidFill>
              </a:rPr>
              <a:t>. </a:t>
            </a:r>
          </a:p>
          <a:p>
            <a:pPr lvl="0" algn="just">
              <a:buFont typeface="Wingdings" pitchFamily="2" charset="2"/>
              <a:buChar char="q"/>
            </a:pPr>
            <a:r>
              <a:rPr lang="en-US" dirty="0" err="1" smtClean="0">
                <a:solidFill>
                  <a:srgbClr val="002060"/>
                </a:solidFill>
              </a:rPr>
              <a:t>प्रत्येक</a:t>
            </a:r>
            <a:r>
              <a:rPr lang="en-US" dirty="0" smtClean="0">
                <a:solidFill>
                  <a:srgbClr val="002060"/>
                </a:solidFill>
              </a:rPr>
              <a:t> </a:t>
            </a:r>
            <a:r>
              <a:rPr lang="en-US" dirty="0" err="1" smtClean="0">
                <a:solidFill>
                  <a:srgbClr val="002060"/>
                </a:solidFill>
              </a:rPr>
              <a:t>शास्त्राप्रमाणेच</a:t>
            </a:r>
            <a:r>
              <a:rPr lang="en-US" dirty="0" smtClean="0">
                <a:solidFill>
                  <a:srgbClr val="002060"/>
                </a:solidFill>
              </a:rPr>
              <a:t> </a:t>
            </a:r>
            <a:r>
              <a:rPr lang="en-US" dirty="0" err="1" smtClean="0">
                <a:solidFill>
                  <a:srgbClr val="002060"/>
                </a:solidFill>
              </a:rPr>
              <a:t>अर्थशास्त्राचेही</a:t>
            </a:r>
            <a:r>
              <a:rPr lang="en-US" dirty="0" smtClean="0">
                <a:solidFill>
                  <a:srgbClr val="002060"/>
                </a:solidFill>
              </a:rPr>
              <a:t> </a:t>
            </a:r>
            <a:r>
              <a:rPr lang="en-US" dirty="0" err="1" smtClean="0">
                <a:solidFill>
                  <a:srgbClr val="002060"/>
                </a:solidFill>
              </a:rPr>
              <a:t>नियम</a:t>
            </a:r>
            <a:r>
              <a:rPr lang="en-US" dirty="0" smtClean="0">
                <a:solidFill>
                  <a:srgbClr val="002060"/>
                </a:solidFill>
              </a:rPr>
              <a:t> </a:t>
            </a:r>
            <a:r>
              <a:rPr lang="en-US" dirty="0" err="1" smtClean="0">
                <a:solidFill>
                  <a:srgbClr val="002060"/>
                </a:solidFill>
              </a:rPr>
              <a:t>आहेत</a:t>
            </a:r>
            <a:r>
              <a:rPr lang="en-US" dirty="0" smtClean="0">
                <a:solidFill>
                  <a:srgbClr val="002060"/>
                </a:solidFill>
              </a:rPr>
              <a:t>. </a:t>
            </a:r>
          </a:p>
          <a:p>
            <a:pPr lvl="0" algn="just">
              <a:buFont typeface="Wingdings" pitchFamily="2" charset="2"/>
              <a:buChar char="q"/>
            </a:pPr>
            <a:r>
              <a:rPr lang="en-US" dirty="0" err="1" smtClean="0">
                <a:solidFill>
                  <a:srgbClr val="002060"/>
                </a:solidFill>
              </a:rPr>
              <a:t>प्रत्येक</a:t>
            </a:r>
            <a:r>
              <a:rPr lang="en-US" dirty="0" smtClean="0">
                <a:solidFill>
                  <a:srgbClr val="002060"/>
                </a:solidFill>
              </a:rPr>
              <a:t> </a:t>
            </a:r>
            <a:r>
              <a:rPr lang="en-US" dirty="0" err="1" smtClean="0">
                <a:solidFill>
                  <a:srgbClr val="002060"/>
                </a:solidFill>
              </a:rPr>
              <a:t>शास्त्राप्रमाणेच</a:t>
            </a:r>
            <a:r>
              <a:rPr lang="en-US" dirty="0" smtClean="0">
                <a:solidFill>
                  <a:srgbClr val="002060"/>
                </a:solidFill>
              </a:rPr>
              <a:t> </a:t>
            </a:r>
            <a:r>
              <a:rPr lang="en-US" dirty="0" err="1" smtClean="0">
                <a:solidFill>
                  <a:srgbClr val="002060"/>
                </a:solidFill>
              </a:rPr>
              <a:t>अर्थशास्त्राजवळ</a:t>
            </a:r>
            <a:r>
              <a:rPr lang="en-US" dirty="0" smtClean="0">
                <a:solidFill>
                  <a:srgbClr val="002060"/>
                </a:solidFill>
              </a:rPr>
              <a:t> </a:t>
            </a:r>
            <a:r>
              <a:rPr lang="en-US" dirty="0" err="1" smtClean="0">
                <a:solidFill>
                  <a:srgbClr val="002060"/>
                </a:solidFill>
              </a:rPr>
              <a:t>आर्थीक</a:t>
            </a:r>
            <a:r>
              <a:rPr lang="en-US" dirty="0" smtClean="0">
                <a:solidFill>
                  <a:srgbClr val="002060"/>
                </a:solidFill>
              </a:rPr>
              <a:t> </a:t>
            </a:r>
            <a:r>
              <a:rPr lang="en-US" dirty="0" err="1" smtClean="0">
                <a:solidFill>
                  <a:srgbClr val="002060"/>
                </a:solidFill>
              </a:rPr>
              <a:t>नियमाचा</a:t>
            </a:r>
            <a:r>
              <a:rPr lang="en-US" dirty="0" smtClean="0">
                <a:solidFill>
                  <a:srgbClr val="002060"/>
                </a:solidFill>
              </a:rPr>
              <a:t> </a:t>
            </a:r>
            <a:r>
              <a:rPr lang="en-US" dirty="0" err="1" smtClean="0">
                <a:solidFill>
                  <a:srgbClr val="002060"/>
                </a:solidFill>
              </a:rPr>
              <a:t>प्रभाव</a:t>
            </a:r>
            <a:r>
              <a:rPr lang="en-US" dirty="0" smtClean="0">
                <a:solidFill>
                  <a:srgbClr val="002060"/>
                </a:solidFill>
              </a:rPr>
              <a:t> </a:t>
            </a:r>
            <a:r>
              <a:rPr lang="en-US" dirty="0" err="1" smtClean="0">
                <a:solidFill>
                  <a:srgbClr val="002060"/>
                </a:solidFill>
              </a:rPr>
              <a:t>मोजण्यासाठी</a:t>
            </a:r>
            <a:r>
              <a:rPr lang="en-US" dirty="0" smtClean="0">
                <a:solidFill>
                  <a:srgbClr val="002060"/>
                </a:solidFill>
              </a:rPr>
              <a:t> </a:t>
            </a:r>
            <a:r>
              <a:rPr lang="en-US" dirty="0" err="1" smtClean="0">
                <a:solidFill>
                  <a:srgbClr val="002060"/>
                </a:solidFill>
              </a:rPr>
              <a:t>पैसा</a:t>
            </a:r>
            <a:r>
              <a:rPr lang="en-US" dirty="0" smtClean="0">
                <a:solidFill>
                  <a:srgbClr val="002060"/>
                </a:solidFill>
              </a:rPr>
              <a:t> </a:t>
            </a:r>
            <a:r>
              <a:rPr lang="en-US" dirty="0" err="1" smtClean="0">
                <a:solidFill>
                  <a:srgbClr val="002060"/>
                </a:solidFill>
              </a:rPr>
              <a:t>एक</a:t>
            </a:r>
            <a:r>
              <a:rPr lang="en-US" dirty="0" smtClean="0">
                <a:solidFill>
                  <a:srgbClr val="002060"/>
                </a:solidFill>
              </a:rPr>
              <a:t> </a:t>
            </a:r>
            <a:r>
              <a:rPr lang="en-US" dirty="0" err="1" smtClean="0">
                <a:solidFill>
                  <a:srgbClr val="002060"/>
                </a:solidFill>
              </a:rPr>
              <a:t>साधन</a:t>
            </a:r>
            <a:r>
              <a:rPr lang="en-US" dirty="0" smtClean="0">
                <a:solidFill>
                  <a:srgbClr val="002060"/>
                </a:solidFill>
              </a:rPr>
              <a:t> </a:t>
            </a:r>
            <a:r>
              <a:rPr lang="en-US" dirty="0" err="1" smtClean="0">
                <a:solidFill>
                  <a:srgbClr val="002060"/>
                </a:solidFill>
              </a:rPr>
              <a:t>आहे</a:t>
            </a:r>
            <a:r>
              <a:rPr lang="en-US" dirty="0" smtClean="0">
                <a:solidFill>
                  <a:srgbClr val="002060"/>
                </a:solidFill>
              </a:rPr>
              <a:t>. </a:t>
            </a:r>
          </a:p>
          <a:p>
            <a:pPr lvl="0" algn="just">
              <a:buFont typeface="Wingdings" pitchFamily="2" charset="2"/>
              <a:buChar char="q"/>
            </a:pPr>
            <a:r>
              <a:rPr lang="en-US" dirty="0" err="1" smtClean="0">
                <a:solidFill>
                  <a:srgbClr val="002060"/>
                </a:solidFill>
              </a:rPr>
              <a:t>इतर</a:t>
            </a:r>
            <a:r>
              <a:rPr lang="en-US" dirty="0" smtClean="0">
                <a:solidFill>
                  <a:srgbClr val="002060"/>
                </a:solidFill>
              </a:rPr>
              <a:t> </a:t>
            </a:r>
            <a:r>
              <a:rPr lang="en-US" dirty="0" err="1" smtClean="0">
                <a:solidFill>
                  <a:srgbClr val="002060"/>
                </a:solidFill>
              </a:rPr>
              <a:t>शास्त्राप्रमाणेच</a:t>
            </a:r>
            <a:r>
              <a:rPr lang="en-US" dirty="0" smtClean="0">
                <a:solidFill>
                  <a:srgbClr val="002060"/>
                </a:solidFill>
              </a:rPr>
              <a:t> </a:t>
            </a:r>
            <a:r>
              <a:rPr lang="en-US" dirty="0" err="1" smtClean="0">
                <a:solidFill>
                  <a:srgbClr val="002060"/>
                </a:solidFill>
              </a:rPr>
              <a:t>आर्थीक</a:t>
            </a:r>
            <a:r>
              <a:rPr lang="en-US" dirty="0" smtClean="0">
                <a:solidFill>
                  <a:srgbClr val="002060"/>
                </a:solidFill>
              </a:rPr>
              <a:t> </a:t>
            </a:r>
            <a:r>
              <a:rPr lang="en-US" dirty="0" err="1" smtClean="0">
                <a:solidFill>
                  <a:srgbClr val="002060"/>
                </a:solidFill>
              </a:rPr>
              <a:t>नियम</a:t>
            </a:r>
            <a:r>
              <a:rPr lang="en-US" dirty="0" smtClean="0">
                <a:solidFill>
                  <a:srgbClr val="002060"/>
                </a:solidFill>
              </a:rPr>
              <a:t> </a:t>
            </a:r>
            <a:r>
              <a:rPr lang="en-US" dirty="0" err="1" smtClean="0">
                <a:solidFill>
                  <a:srgbClr val="002060"/>
                </a:solidFill>
              </a:rPr>
              <a:t>तयार</a:t>
            </a:r>
            <a:r>
              <a:rPr lang="en-US" dirty="0" smtClean="0">
                <a:solidFill>
                  <a:srgbClr val="002060"/>
                </a:solidFill>
              </a:rPr>
              <a:t> </a:t>
            </a:r>
            <a:r>
              <a:rPr lang="en-US" dirty="0" err="1" smtClean="0">
                <a:solidFill>
                  <a:srgbClr val="002060"/>
                </a:solidFill>
              </a:rPr>
              <a:t>करुन</a:t>
            </a:r>
            <a:r>
              <a:rPr lang="en-US" dirty="0" smtClean="0">
                <a:solidFill>
                  <a:srgbClr val="002060"/>
                </a:solidFill>
              </a:rPr>
              <a:t> </a:t>
            </a:r>
            <a:r>
              <a:rPr lang="en-US" dirty="0" err="1" smtClean="0">
                <a:solidFill>
                  <a:srgbClr val="002060"/>
                </a:solidFill>
              </a:rPr>
              <a:t>तिची</a:t>
            </a:r>
            <a:r>
              <a:rPr lang="en-US" dirty="0" smtClean="0">
                <a:solidFill>
                  <a:srgbClr val="002060"/>
                </a:solidFill>
              </a:rPr>
              <a:t> </a:t>
            </a:r>
            <a:r>
              <a:rPr lang="en-US" dirty="0" err="1" smtClean="0">
                <a:solidFill>
                  <a:srgbClr val="002060"/>
                </a:solidFill>
              </a:rPr>
              <a:t>पडताळणी</a:t>
            </a:r>
            <a:r>
              <a:rPr lang="en-US" dirty="0" smtClean="0">
                <a:solidFill>
                  <a:srgbClr val="002060"/>
                </a:solidFill>
              </a:rPr>
              <a:t> </a:t>
            </a:r>
            <a:r>
              <a:rPr lang="en-US" dirty="0" err="1" smtClean="0">
                <a:solidFill>
                  <a:srgbClr val="002060"/>
                </a:solidFill>
              </a:rPr>
              <a:t>करता</a:t>
            </a:r>
            <a:r>
              <a:rPr lang="en-US" dirty="0" smtClean="0">
                <a:solidFill>
                  <a:srgbClr val="002060"/>
                </a:solidFill>
              </a:rPr>
              <a:t> </a:t>
            </a:r>
            <a:r>
              <a:rPr lang="en-US" dirty="0" err="1" smtClean="0">
                <a:solidFill>
                  <a:srgbClr val="002060"/>
                </a:solidFill>
              </a:rPr>
              <a:t>येते</a:t>
            </a:r>
            <a:r>
              <a:rPr lang="en-US" dirty="0" smtClean="0">
                <a:solidFill>
                  <a:srgbClr val="002060"/>
                </a:solidFill>
              </a:rPr>
              <a:t>. </a:t>
            </a:r>
          </a:p>
          <a:p>
            <a:pPr lvl="0" algn="just">
              <a:buFont typeface="Wingdings" pitchFamily="2" charset="2"/>
              <a:buChar char="q"/>
            </a:pPr>
            <a:r>
              <a:rPr lang="en-US" dirty="0" err="1" smtClean="0">
                <a:solidFill>
                  <a:srgbClr val="002060"/>
                </a:solidFill>
              </a:rPr>
              <a:t>इतर</a:t>
            </a:r>
            <a:r>
              <a:rPr lang="en-US" dirty="0" smtClean="0">
                <a:solidFill>
                  <a:srgbClr val="002060"/>
                </a:solidFill>
              </a:rPr>
              <a:t> </a:t>
            </a:r>
            <a:r>
              <a:rPr lang="en-US" dirty="0" err="1" smtClean="0">
                <a:solidFill>
                  <a:srgbClr val="002060"/>
                </a:solidFill>
              </a:rPr>
              <a:t>शास्त्राप्रमाणेच</a:t>
            </a:r>
            <a:r>
              <a:rPr lang="en-US" dirty="0" smtClean="0">
                <a:solidFill>
                  <a:srgbClr val="002060"/>
                </a:solidFill>
              </a:rPr>
              <a:t> </a:t>
            </a:r>
            <a:r>
              <a:rPr lang="en-US" dirty="0" err="1" smtClean="0">
                <a:solidFill>
                  <a:srgbClr val="002060"/>
                </a:solidFill>
              </a:rPr>
              <a:t>अर्थशास्त्र</a:t>
            </a:r>
            <a:r>
              <a:rPr lang="en-US" dirty="0" smtClean="0">
                <a:solidFill>
                  <a:srgbClr val="002060"/>
                </a:solidFill>
              </a:rPr>
              <a:t> </a:t>
            </a:r>
            <a:r>
              <a:rPr lang="en-US" dirty="0" err="1" smtClean="0">
                <a:solidFill>
                  <a:srgbClr val="002060"/>
                </a:solidFill>
              </a:rPr>
              <a:t>देखील</a:t>
            </a:r>
            <a:r>
              <a:rPr lang="en-US" dirty="0" smtClean="0">
                <a:solidFill>
                  <a:srgbClr val="002060"/>
                </a:solidFill>
              </a:rPr>
              <a:t> </a:t>
            </a:r>
            <a:r>
              <a:rPr lang="en-US" dirty="0" err="1" smtClean="0">
                <a:solidFill>
                  <a:srgbClr val="002060"/>
                </a:solidFill>
              </a:rPr>
              <a:t>भविष्यकालीन</a:t>
            </a:r>
            <a:r>
              <a:rPr lang="en-US" dirty="0" smtClean="0">
                <a:solidFill>
                  <a:srgbClr val="002060"/>
                </a:solidFill>
              </a:rPr>
              <a:t> </a:t>
            </a:r>
            <a:r>
              <a:rPr lang="en-US" dirty="0" err="1" smtClean="0">
                <a:solidFill>
                  <a:srgbClr val="002060"/>
                </a:solidFill>
              </a:rPr>
              <a:t>घटनांचा</a:t>
            </a:r>
            <a:r>
              <a:rPr lang="en-US" dirty="0" smtClean="0">
                <a:solidFill>
                  <a:srgbClr val="002060"/>
                </a:solidFill>
              </a:rPr>
              <a:t> </a:t>
            </a:r>
            <a:r>
              <a:rPr lang="en-US" dirty="0" err="1" smtClean="0">
                <a:solidFill>
                  <a:srgbClr val="002060"/>
                </a:solidFill>
              </a:rPr>
              <a:t>अंदाज</a:t>
            </a:r>
            <a:r>
              <a:rPr lang="en-US" dirty="0" smtClean="0">
                <a:solidFill>
                  <a:srgbClr val="002060"/>
                </a:solidFill>
              </a:rPr>
              <a:t> </a:t>
            </a:r>
            <a:r>
              <a:rPr lang="en-US" dirty="0" err="1" smtClean="0">
                <a:solidFill>
                  <a:srgbClr val="002060"/>
                </a:solidFill>
              </a:rPr>
              <a:t>घेऊ</a:t>
            </a:r>
            <a:r>
              <a:rPr lang="en-US" dirty="0" smtClean="0">
                <a:solidFill>
                  <a:srgbClr val="002060"/>
                </a:solidFill>
              </a:rPr>
              <a:t> </a:t>
            </a:r>
            <a:r>
              <a:rPr lang="en-US" dirty="0" err="1" smtClean="0">
                <a:solidFill>
                  <a:srgbClr val="002060"/>
                </a:solidFill>
              </a:rPr>
              <a:t>शकतो</a:t>
            </a:r>
            <a:r>
              <a:rPr lang="en-US" dirty="0" smtClean="0">
                <a:solidFill>
                  <a:srgbClr val="002060"/>
                </a:solidFill>
              </a:rPr>
              <a:t>. </a:t>
            </a:r>
            <a:r>
              <a:rPr lang="en-US" dirty="0" err="1" smtClean="0">
                <a:solidFill>
                  <a:srgbClr val="002060"/>
                </a:solidFill>
              </a:rPr>
              <a:t>त्यासाठी</a:t>
            </a:r>
            <a:r>
              <a:rPr lang="en-US" dirty="0" smtClean="0">
                <a:solidFill>
                  <a:srgbClr val="002060"/>
                </a:solidFill>
              </a:rPr>
              <a:t> </a:t>
            </a:r>
            <a:r>
              <a:rPr lang="en-US" dirty="0" err="1" smtClean="0">
                <a:solidFill>
                  <a:srgbClr val="002060"/>
                </a:solidFill>
              </a:rPr>
              <a:t>गणिताचा</a:t>
            </a:r>
            <a:r>
              <a:rPr lang="en-US" dirty="0" smtClean="0">
                <a:solidFill>
                  <a:srgbClr val="002060"/>
                </a:solidFill>
              </a:rPr>
              <a:t> व </a:t>
            </a:r>
            <a:r>
              <a:rPr lang="en-US" dirty="0" err="1" smtClean="0">
                <a:solidFill>
                  <a:srgbClr val="002060"/>
                </a:solidFill>
              </a:rPr>
              <a:t>अर्थनितीचा</a:t>
            </a:r>
            <a:r>
              <a:rPr lang="en-US" dirty="0" smtClean="0">
                <a:solidFill>
                  <a:srgbClr val="002060"/>
                </a:solidFill>
              </a:rPr>
              <a:t> </a:t>
            </a:r>
            <a:r>
              <a:rPr lang="en-US" dirty="0" err="1" smtClean="0">
                <a:solidFill>
                  <a:srgbClr val="002060"/>
                </a:solidFill>
              </a:rPr>
              <a:t>वापर</a:t>
            </a:r>
            <a:r>
              <a:rPr lang="en-US" dirty="0" smtClean="0">
                <a:solidFill>
                  <a:srgbClr val="002060"/>
                </a:solidFill>
              </a:rPr>
              <a:t> </a:t>
            </a:r>
            <a:r>
              <a:rPr lang="en-US" dirty="0" err="1" smtClean="0">
                <a:solidFill>
                  <a:srgbClr val="002060"/>
                </a:solidFill>
              </a:rPr>
              <a:t>केला</a:t>
            </a:r>
            <a:r>
              <a:rPr lang="en-US" dirty="0" smtClean="0">
                <a:solidFill>
                  <a:srgbClr val="002060"/>
                </a:solidFill>
              </a:rPr>
              <a:t> </a:t>
            </a:r>
            <a:r>
              <a:rPr lang="en-US" dirty="0" err="1" smtClean="0">
                <a:solidFill>
                  <a:srgbClr val="002060"/>
                </a:solidFill>
              </a:rPr>
              <a:t>जातो</a:t>
            </a:r>
            <a:r>
              <a:rPr lang="en-US" dirty="0" smtClean="0">
                <a:solidFill>
                  <a:srgbClr val="002060"/>
                </a:solidFill>
              </a:rPr>
              <a:t>. </a:t>
            </a:r>
          </a:p>
          <a:p>
            <a:endParaRPr lang="en-US" dirty="0"/>
          </a:p>
        </p:txBody>
      </p:sp>
      <p:sp>
        <p:nvSpPr>
          <p:cNvPr id="3" name="Title 2"/>
          <p:cNvSpPr>
            <a:spLocks noGrp="1"/>
          </p:cNvSpPr>
          <p:nvPr>
            <p:ph type="title"/>
          </p:nvPr>
        </p:nvSpPr>
        <p:spPr/>
        <p:txBody>
          <a:bodyPr>
            <a:normAutofit fontScale="90000"/>
          </a:bodyPr>
          <a:lstStyle/>
          <a:p>
            <a:pPr algn="ctr"/>
            <a:r>
              <a:rPr lang="en-US" dirty="0" err="1" smtClean="0">
                <a:solidFill>
                  <a:srgbClr val="7030A0"/>
                </a:solidFill>
              </a:rPr>
              <a:t>अर्थशास्त्राचे</a:t>
            </a:r>
            <a:r>
              <a:rPr lang="en-US" dirty="0" smtClean="0">
                <a:solidFill>
                  <a:srgbClr val="7030A0"/>
                </a:solidFill>
              </a:rPr>
              <a:t> </a:t>
            </a:r>
            <a:r>
              <a:rPr lang="en-US" dirty="0" err="1" smtClean="0">
                <a:solidFill>
                  <a:srgbClr val="7030A0"/>
                </a:solidFill>
              </a:rPr>
              <a:t>स्वरुप</a:t>
            </a:r>
            <a:r>
              <a:rPr lang="en-US" dirty="0" smtClean="0">
                <a:solidFill>
                  <a:srgbClr val="7030A0"/>
                </a:solidFill>
              </a:rPr>
              <a:t>  </a:t>
            </a:r>
            <a:r>
              <a:rPr lang="en-US" dirty="0" smtClean="0"/>
              <a:t/>
            </a:r>
            <a:br>
              <a:rPr lang="en-US" dirty="0" smtClean="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066800"/>
            <a:ext cx="8305800" cy="5410200"/>
          </a:xfrm>
        </p:spPr>
        <p:txBody>
          <a:bodyPr/>
          <a:lstStyle/>
          <a:p>
            <a:r>
              <a:rPr lang="en-US" dirty="0" err="1" smtClean="0">
                <a:solidFill>
                  <a:srgbClr val="002060"/>
                </a:solidFill>
              </a:rPr>
              <a:t>एखाद्या</a:t>
            </a:r>
            <a:r>
              <a:rPr lang="en-US" dirty="0" smtClean="0">
                <a:solidFill>
                  <a:srgbClr val="002060"/>
                </a:solidFill>
              </a:rPr>
              <a:t> </a:t>
            </a:r>
            <a:r>
              <a:rPr lang="en-US" dirty="0" err="1" smtClean="0">
                <a:solidFill>
                  <a:srgbClr val="002060"/>
                </a:solidFill>
              </a:rPr>
              <a:t>शास्त्राच्या</a:t>
            </a:r>
            <a:r>
              <a:rPr lang="en-US" dirty="0" smtClean="0">
                <a:solidFill>
                  <a:srgbClr val="002060"/>
                </a:solidFill>
              </a:rPr>
              <a:t> </a:t>
            </a:r>
            <a:r>
              <a:rPr lang="en-US" dirty="0" err="1" smtClean="0">
                <a:solidFill>
                  <a:srgbClr val="002060"/>
                </a:solidFill>
              </a:rPr>
              <a:t>व्याखेवरुन</a:t>
            </a:r>
            <a:r>
              <a:rPr lang="en-US" dirty="0" smtClean="0">
                <a:solidFill>
                  <a:srgbClr val="002060"/>
                </a:solidFill>
              </a:rPr>
              <a:t> </a:t>
            </a:r>
            <a:r>
              <a:rPr lang="en-US" dirty="0" err="1" smtClean="0">
                <a:solidFill>
                  <a:srgbClr val="002060"/>
                </a:solidFill>
              </a:rPr>
              <a:t>त्या</a:t>
            </a:r>
            <a:r>
              <a:rPr lang="en-US" dirty="0" smtClean="0">
                <a:solidFill>
                  <a:srgbClr val="002060"/>
                </a:solidFill>
              </a:rPr>
              <a:t> </a:t>
            </a:r>
            <a:r>
              <a:rPr lang="en-US" dirty="0" err="1" smtClean="0">
                <a:solidFill>
                  <a:srgbClr val="002060"/>
                </a:solidFill>
              </a:rPr>
              <a:t>शास्त्राची</a:t>
            </a:r>
            <a:r>
              <a:rPr lang="en-US" dirty="0" smtClean="0">
                <a:solidFill>
                  <a:srgbClr val="002060"/>
                </a:solidFill>
              </a:rPr>
              <a:t> </a:t>
            </a:r>
            <a:r>
              <a:rPr lang="en-US" dirty="0" err="1" smtClean="0">
                <a:solidFill>
                  <a:srgbClr val="002060"/>
                </a:solidFill>
              </a:rPr>
              <a:t>व्याप्ती</a:t>
            </a:r>
            <a:r>
              <a:rPr lang="en-US" dirty="0" smtClean="0">
                <a:solidFill>
                  <a:srgbClr val="002060"/>
                </a:solidFill>
              </a:rPr>
              <a:t> </a:t>
            </a:r>
            <a:r>
              <a:rPr lang="en-US" dirty="0" err="1" smtClean="0">
                <a:solidFill>
                  <a:srgbClr val="002060"/>
                </a:solidFill>
              </a:rPr>
              <a:t>ठरवली</a:t>
            </a:r>
            <a:r>
              <a:rPr lang="en-US" dirty="0" smtClean="0">
                <a:solidFill>
                  <a:srgbClr val="002060"/>
                </a:solidFill>
              </a:rPr>
              <a:t> </a:t>
            </a:r>
            <a:r>
              <a:rPr lang="en-US" dirty="0" err="1" smtClean="0">
                <a:solidFill>
                  <a:srgbClr val="002060"/>
                </a:solidFill>
              </a:rPr>
              <a:t>जाते</a:t>
            </a:r>
            <a:r>
              <a:rPr lang="en-US" dirty="0" smtClean="0">
                <a:solidFill>
                  <a:srgbClr val="002060"/>
                </a:solidFill>
              </a:rPr>
              <a:t>. </a:t>
            </a:r>
            <a:r>
              <a:rPr lang="en-US" dirty="0" err="1" smtClean="0">
                <a:solidFill>
                  <a:srgbClr val="002060"/>
                </a:solidFill>
              </a:rPr>
              <a:t>त्या</a:t>
            </a:r>
            <a:r>
              <a:rPr lang="en-US" dirty="0" smtClean="0">
                <a:solidFill>
                  <a:srgbClr val="002060"/>
                </a:solidFill>
              </a:rPr>
              <a:t> </a:t>
            </a:r>
            <a:r>
              <a:rPr lang="en-US" dirty="0" err="1" smtClean="0">
                <a:solidFill>
                  <a:srgbClr val="002060"/>
                </a:solidFill>
              </a:rPr>
              <a:t>शास्त्राच्या</a:t>
            </a:r>
            <a:r>
              <a:rPr lang="en-US" dirty="0" smtClean="0">
                <a:solidFill>
                  <a:srgbClr val="002060"/>
                </a:solidFill>
              </a:rPr>
              <a:t> </a:t>
            </a:r>
            <a:r>
              <a:rPr lang="en-US" dirty="0" err="1" smtClean="0">
                <a:solidFill>
                  <a:srgbClr val="002060"/>
                </a:solidFill>
              </a:rPr>
              <a:t>कक्षेत</a:t>
            </a:r>
            <a:r>
              <a:rPr lang="en-US" dirty="0" smtClean="0">
                <a:solidFill>
                  <a:srgbClr val="002060"/>
                </a:solidFill>
              </a:rPr>
              <a:t> </a:t>
            </a:r>
            <a:r>
              <a:rPr lang="en-US" dirty="0" err="1" smtClean="0">
                <a:solidFill>
                  <a:srgbClr val="002060"/>
                </a:solidFill>
              </a:rPr>
              <a:t>त्या</a:t>
            </a:r>
            <a:r>
              <a:rPr lang="en-US" dirty="0" smtClean="0">
                <a:solidFill>
                  <a:srgbClr val="002060"/>
                </a:solidFill>
              </a:rPr>
              <a:t> </a:t>
            </a:r>
            <a:r>
              <a:rPr lang="en-US" dirty="0" err="1" smtClean="0">
                <a:solidFill>
                  <a:srgbClr val="002060"/>
                </a:solidFill>
              </a:rPr>
              <a:t>शास्त्रासंबंधी</a:t>
            </a:r>
            <a:r>
              <a:rPr lang="en-US" dirty="0" smtClean="0">
                <a:solidFill>
                  <a:srgbClr val="002060"/>
                </a:solidFill>
              </a:rPr>
              <a:t> </a:t>
            </a:r>
            <a:r>
              <a:rPr lang="en-US" dirty="0" err="1" smtClean="0">
                <a:solidFill>
                  <a:srgbClr val="002060"/>
                </a:solidFill>
              </a:rPr>
              <a:t>ज्या</a:t>
            </a:r>
            <a:r>
              <a:rPr lang="en-US" dirty="0" smtClean="0">
                <a:solidFill>
                  <a:srgbClr val="002060"/>
                </a:solidFill>
              </a:rPr>
              <a:t> </a:t>
            </a:r>
            <a:r>
              <a:rPr lang="en-US" dirty="0" err="1" smtClean="0">
                <a:solidFill>
                  <a:srgbClr val="002060"/>
                </a:solidFill>
              </a:rPr>
              <a:t>ज्या</a:t>
            </a:r>
            <a:r>
              <a:rPr lang="en-US" dirty="0" smtClean="0">
                <a:solidFill>
                  <a:srgbClr val="002060"/>
                </a:solidFill>
              </a:rPr>
              <a:t> </a:t>
            </a:r>
            <a:r>
              <a:rPr lang="en-US" dirty="0" err="1" smtClean="0">
                <a:solidFill>
                  <a:srgbClr val="002060"/>
                </a:solidFill>
              </a:rPr>
              <a:t>गोष्टी</a:t>
            </a:r>
            <a:r>
              <a:rPr lang="en-US" dirty="0" smtClean="0">
                <a:solidFill>
                  <a:srgbClr val="002060"/>
                </a:solidFill>
              </a:rPr>
              <a:t> </a:t>
            </a:r>
            <a:r>
              <a:rPr lang="en-US" dirty="0" err="1" smtClean="0">
                <a:solidFill>
                  <a:srgbClr val="002060"/>
                </a:solidFill>
              </a:rPr>
              <a:t>त्यास</a:t>
            </a:r>
            <a:r>
              <a:rPr lang="en-US" dirty="0" smtClean="0">
                <a:solidFill>
                  <a:srgbClr val="002060"/>
                </a:solidFill>
              </a:rPr>
              <a:t> </a:t>
            </a:r>
            <a:r>
              <a:rPr lang="en-US" dirty="0" err="1" smtClean="0">
                <a:solidFill>
                  <a:srgbClr val="002060"/>
                </a:solidFill>
              </a:rPr>
              <a:t>त्या</a:t>
            </a:r>
            <a:r>
              <a:rPr lang="en-US" dirty="0" smtClean="0">
                <a:solidFill>
                  <a:srgbClr val="002060"/>
                </a:solidFill>
              </a:rPr>
              <a:t> </a:t>
            </a:r>
            <a:r>
              <a:rPr lang="en-US" dirty="0" err="1" smtClean="0">
                <a:solidFill>
                  <a:srgbClr val="002060"/>
                </a:solidFill>
              </a:rPr>
              <a:t>शास्त्राची</a:t>
            </a:r>
            <a:r>
              <a:rPr lang="en-US" dirty="0" smtClean="0">
                <a:solidFill>
                  <a:srgbClr val="002060"/>
                </a:solidFill>
              </a:rPr>
              <a:t> </a:t>
            </a:r>
            <a:r>
              <a:rPr lang="en-US" dirty="0" err="1" smtClean="0">
                <a:solidFill>
                  <a:srgbClr val="002060"/>
                </a:solidFill>
              </a:rPr>
              <a:t>व्याख्या</a:t>
            </a:r>
            <a:r>
              <a:rPr lang="en-US" dirty="0" smtClean="0">
                <a:solidFill>
                  <a:srgbClr val="002060"/>
                </a:solidFill>
              </a:rPr>
              <a:t> </a:t>
            </a:r>
            <a:r>
              <a:rPr lang="en-US" dirty="0" err="1" smtClean="0">
                <a:solidFill>
                  <a:srgbClr val="002060"/>
                </a:solidFill>
              </a:rPr>
              <a:t>म्हणतात</a:t>
            </a:r>
            <a:r>
              <a:rPr lang="en-US" dirty="0" smtClean="0">
                <a:solidFill>
                  <a:srgbClr val="002060"/>
                </a:solidFill>
              </a:rPr>
              <a:t>. </a:t>
            </a:r>
            <a:r>
              <a:rPr lang="en-US" dirty="0" err="1" smtClean="0">
                <a:solidFill>
                  <a:srgbClr val="002060"/>
                </a:solidFill>
              </a:rPr>
              <a:t>अर्थशास्त्राच्या</a:t>
            </a:r>
            <a:r>
              <a:rPr lang="en-US" dirty="0" smtClean="0">
                <a:solidFill>
                  <a:srgbClr val="002060"/>
                </a:solidFill>
              </a:rPr>
              <a:t> </a:t>
            </a:r>
            <a:r>
              <a:rPr lang="en-US" dirty="0" err="1" smtClean="0">
                <a:solidFill>
                  <a:srgbClr val="002060"/>
                </a:solidFill>
              </a:rPr>
              <a:t>व्याख्येसंबंधी</a:t>
            </a:r>
            <a:r>
              <a:rPr lang="en-US" dirty="0" smtClean="0">
                <a:solidFill>
                  <a:srgbClr val="002060"/>
                </a:solidFill>
              </a:rPr>
              <a:t> </a:t>
            </a:r>
            <a:r>
              <a:rPr lang="en-US" dirty="0" err="1" smtClean="0">
                <a:solidFill>
                  <a:srgbClr val="002060"/>
                </a:solidFill>
              </a:rPr>
              <a:t>एकमत</a:t>
            </a:r>
            <a:r>
              <a:rPr lang="en-US" dirty="0" smtClean="0">
                <a:solidFill>
                  <a:srgbClr val="002060"/>
                </a:solidFill>
              </a:rPr>
              <a:t> </a:t>
            </a:r>
            <a:r>
              <a:rPr lang="en-US" dirty="0" err="1" smtClean="0">
                <a:solidFill>
                  <a:srgbClr val="002060"/>
                </a:solidFill>
              </a:rPr>
              <a:t>आढळत</a:t>
            </a:r>
            <a:r>
              <a:rPr lang="en-US" dirty="0" smtClean="0">
                <a:solidFill>
                  <a:srgbClr val="002060"/>
                </a:solidFill>
              </a:rPr>
              <a:t> </a:t>
            </a:r>
            <a:r>
              <a:rPr lang="en-US" dirty="0" err="1" smtClean="0">
                <a:solidFill>
                  <a:srgbClr val="002060"/>
                </a:solidFill>
              </a:rPr>
              <a:t>नाही</a:t>
            </a:r>
            <a:r>
              <a:rPr lang="en-US" dirty="0" smtClean="0">
                <a:solidFill>
                  <a:srgbClr val="002060"/>
                </a:solidFill>
              </a:rPr>
              <a:t>. </a:t>
            </a:r>
            <a:r>
              <a:rPr lang="en-US" dirty="0" err="1" smtClean="0">
                <a:solidFill>
                  <a:srgbClr val="002060"/>
                </a:solidFill>
              </a:rPr>
              <a:t>त्यामुळे</a:t>
            </a:r>
            <a:r>
              <a:rPr lang="en-US" dirty="0" smtClean="0">
                <a:solidFill>
                  <a:srgbClr val="002060"/>
                </a:solidFill>
              </a:rPr>
              <a:t> </a:t>
            </a:r>
            <a:r>
              <a:rPr lang="en-US" dirty="0" err="1" smtClean="0">
                <a:solidFill>
                  <a:srgbClr val="002060"/>
                </a:solidFill>
              </a:rPr>
              <a:t>व्याप्तीसंबंधी</a:t>
            </a:r>
            <a:r>
              <a:rPr lang="en-US" dirty="0" smtClean="0">
                <a:solidFill>
                  <a:srgbClr val="002060"/>
                </a:solidFill>
              </a:rPr>
              <a:t> </a:t>
            </a:r>
            <a:r>
              <a:rPr lang="en-US" dirty="0" err="1" smtClean="0">
                <a:solidFill>
                  <a:srgbClr val="002060"/>
                </a:solidFill>
              </a:rPr>
              <a:t>वेगवेगळी</a:t>
            </a:r>
            <a:r>
              <a:rPr lang="en-US" dirty="0" smtClean="0">
                <a:solidFill>
                  <a:srgbClr val="002060"/>
                </a:solidFill>
              </a:rPr>
              <a:t> </a:t>
            </a:r>
            <a:r>
              <a:rPr lang="en-US" dirty="0" err="1" smtClean="0">
                <a:solidFill>
                  <a:srgbClr val="002060"/>
                </a:solidFill>
              </a:rPr>
              <a:t>मते</a:t>
            </a:r>
            <a:r>
              <a:rPr lang="en-US" dirty="0" smtClean="0">
                <a:solidFill>
                  <a:srgbClr val="002060"/>
                </a:solidFill>
              </a:rPr>
              <a:t> </a:t>
            </a:r>
            <a:r>
              <a:rPr lang="en-US" dirty="0" err="1" smtClean="0">
                <a:solidFill>
                  <a:srgbClr val="002060"/>
                </a:solidFill>
              </a:rPr>
              <a:t>आढळतात</a:t>
            </a:r>
            <a:r>
              <a:rPr lang="en-US" dirty="0" smtClean="0">
                <a:solidFill>
                  <a:srgbClr val="002060"/>
                </a:solidFill>
              </a:rPr>
              <a:t>, </a:t>
            </a:r>
            <a:r>
              <a:rPr lang="en-US" dirty="0" err="1" smtClean="0">
                <a:solidFill>
                  <a:srgbClr val="002060"/>
                </a:solidFill>
              </a:rPr>
              <a:t>अर्थशास्त्राची</a:t>
            </a:r>
            <a:r>
              <a:rPr lang="en-US" dirty="0" smtClean="0">
                <a:solidFill>
                  <a:srgbClr val="002060"/>
                </a:solidFill>
              </a:rPr>
              <a:t> </a:t>
            </a:r>
            <a:r>
              <a:rPr lang="en-US" dirty="0" err="1" smtClean="0">
                <a:solidFill>
                  <a:srgbClr val="002060"/>
                </a:solidFill>
              </a:rPr>
              <a:t>व्याप्ती</a:t>
            </a:r>
            <a:r>
              <a:rPr lang="en-US" dirty="0" smtClean="0">
                <a:solidFill>
                  <a:srgbClr val="002060"/>
                </a:solidFill>
              </a:rPr>
              <a:t> </a:t>
            </a:r>
            <a:r>
              <a:rPr lang="en-US" dirty="0" err="1" smtClean="0">
                <a:solidFill>
                  <a:srgbClr val="002060"/>
                </a:solidFill>
              </a:rPr>
              <a:t>ठरविताना</a:t>
            </a:r>
            <a:r>
              <a:rPr lang="en-US" dirty="0" smtClean="0">
                <a:solidFill>
                  <a:srgbClr val="002060"/>
                </a:solidFill>
              </a:rPr>
              <a:t> </a:t>
            </a:r>
            <a:r>
              <a:rPr lang="en-US" dirty="0" err="1" smtClean="0">
                <a:solidFill>
                  <a:srgbClr val="002060"/>
                </a:solidFill>
              </a:rPr>
              <a:t>पुढील</a:t>
            </a:r>
            <a:r>
              <a:rPr lang="en-US" dirty="0" smtClean="0">
                <a:solidFill>
                  <a:srgbClr val="002060"/>
                </a:solidFill>
              </a:rPr>
              <a:t> </a:t>
            </a:r>
            <a:r>
              <a:rPr lang="en-US" dirty="0" err="1" smtClean="0">
                <a:solidFill>
                  <a:srgbClr val="002060"/>
                </a:solidFill>
              </a:rPr>
              <a:t>गोष्टी</a:t>
            </a:r>
            <a:r>
              <a:rPr lang="en-US" dirty="0" smtClean="0">
                <a:solidFill>
                  <a:srgbClr val="002060"/>
                </a:solidFill>
              </a:rPr>
              <a:t> </a:t>
            </a:r>
            <a:r>
              <a:rPr lang="en-US" dirty="0" err="1" smtClean="0">
                <a:solidFill>
                  <a:srgbClr val="002060"/>
                </a:solidFill>
              </a:rPr>
              <a:t>विचारात</a:t>
            </a:r>
            <a:r>
              <a:rPr lang="en-US" dirty="0" smtClean="0">
                <a:solidFill>
                  <a:srgbClr val="002060"/>
                </a:solidFill>
              </a:rPr>
              <a:t> </a:t>
            </a:r>
            <a:r>
              <a:rPr lang="en-US" dirty="0" err="1" smtClean="0">
                <a:solidFill>
                  <a:srgbClr val="002060"/>
                </a:solidFill>
              </a:rPr>
              <a:t>घ्याव्या</a:t>
            </a:r>
            <a:r>
              <a:rPr lang="en-US" dirty="0" smtClean="0">
                <a:solidFill>
                  <a:srgbClr val="002060"/>
                </a:solidFill>
              </a:rPr>
              <a:t> </a:t>
            </a:r>
            <a:r>
              <a:rPr lang="en-US" dirty="0" err="1" smtClean="0">
                <a:solidFill>
                  <a:srgbClr val="002060"/>
                </a:solidFill>
              </a:rPr>
              <a:t>लागतात</a:t>
            </a:r>
            <a:r>
              <a:rPr lang="en-US" dirty="0" smtClean="0">
                <a:solidFill>
                  <a:srgbClr val="002060"/>
                </a:solidFill>
              </a:rPr>
              <a:t>. </a:t>
            </a:r>
          </a:p>
          <a:p>
            <a:pPr lvl="0"/>
            <a:r>
              <a:rPr lang="en-US" dirty="0" err="1" smtClean="0">
                <a:solidFill>
                  <a:srgbClr val="002060"/>
                </a:solidFill>
              </a:rPr>
              <a:t>अर्थशास्त्राचा</a:t>
            </a:r>
            <a:r>
              <a:rPr lang="en-US" dirty="0" smtClean="0">
                <a:solidFill>
                  <a:srgbClr val="002060"/>
                </a:solidFill>
              </a:rPr>
              <a:t> </a:t>
            </a:r>
            <a:r>
              <a:rPr lang="en-US" dirty="0" err="1" smtClean="0">
                <a:solidFill>
                  <a:srgbClr val="002060"/>
                </a:solidFill>
              </a:rPr>
              <a:t>इतर</a:t>
            </a:r>
            <a:r>
              <a:rPr lang="en-US" dirty="0" smtClean="0">
                <a:solidFill>
                  <a:srgbClr val="002060"/>
                </a:solidFill>
              </a:rPr>
              <a:t> </a:t>
            </a:r>
            <a:r>
              <a:rPr lang="en-US" dirty="0" err="1" smtClean="0">
                <a:solidFill>
                  <a:srgbClr val="002060"/>
                </a:solidFill>
              </a:rPr>
              <a:t>सामाजिक</a:t>
            </a:r>
            <a:r>
              <a:rPr lang="en-US" dirty="0" smtClean="0">
                <a:solidFill>
                  <a:srgbClr val="002060"/>
                </a:solidFill>
              </a:rPr>
              <a:t> </a:t>
            </a:r>
            <a:r>
              <a:rPr lang="en-US" dirty="0" err="1" smtClean="0">
                <a:solidFill>
                  <a:srgbClr val="002060"/>
                </a:solidFill>
              </a:rPr>
              <a:t>शास्त्राशी</a:t>
            </a:r>
            <a:r>
              <a:rPr lang="en-US" dirty="0" smtClean="0">
                <a:solidFill>
                  <a:srgbClr val="002060"/>
                </a:solidFill>
              </a:rPr>
              <a:t> </a:t>
            </a:r>
            <a:r>
              <a:rPr lang="en-US" dirty="0" err="1" smtClean="0">
                <a:solidFill>
                  <a:srgbClr val="002060"/>
                </a:solidFill>
              </a:rPr>
              <a:t>असणारा</a:t>
            </a:r>
            <a:r>
              <a:rPr lang="en-US" dirty="0" smtClean="0">
                <a:solidFill>
                  <a:srgbClr val="002060"/>
                </a:solidFill>
              </a:rPr>
              <a:t> </a:t>
            </a:r>
            <a:r>
              <a:rPr lang="en-US" dirty="0" err="1" smtClean="0">
                <a:solidFill>
                  <a:srgbClr val="002060"/>
                </a:solidFill>
              </a:rPr>
              <a:t>संबंध</a:t>
            </a:r>
            <a:r>
              <a:rPr lang="en-US" dirty="0" smtClean="0">
                <a:solidFill>
                  <a:srgbClr val="002060"/>
                </a:solidFill>
              </a:rPr>
              <a:t> </a:t>
            </a:r>
          </a:p>
          <a:p>
            <a:pPr lvl="0"/>
            <a:r>
              <a:rPr lang="en-US" dirty="0" err="1" smtClean="0">
                <a:solidFill>
                  <a:srgbClr val="002060"/>
                </a:solidFill>
              </a:rPr>
              <a:t>उपभोग</a:t>
            </a:r>
            <a:r>
              <a:rPr lang="en-US" dirty="0" smtClean="0">
                <a:solidFill>
                  <a:srgbClr val="002060"/>
                </a:solidFill>
              </a:rPr>
              <a:t>, </a:t>
            </a:r>
            <a:r>
              <a:rPr lang="en-US" dirty="0" err="1" smtClean="0">
                <a:solidFill>
                  <a:srgbClr val="002060"/>
                </a:solidFill>
              </a:rPr>
              <a:t>उत्पादन</a:t>
            </a:r>
            <a:r>
              <a:rPr lang="en-US" dirty="0" smtClean="0">
                <a:solidFill>
                  <a:srgbClr val="002060"/>
                </a:solidFill>
              </a:rPr>
              <a:t> व </a:t>
            </a:r>
            <a:r>
              <a:rPr lang="en-US" dirty="0" err="1" smtClean="0">
                <a:solidFill>
                  <a:srgbClr val="002060"/>
                </a:solidFill>
              </a:rPr>
              <a:t>वितरण</a:t>
            </a:r>
            <a:r>
              <a:rPr lang="en-US" dirty="0" smtClean="0">
                <a:solidFill>
                  <a:srgbClr val="002060"/>
                </a:solidFill>
              </a:rPr>
              <a:t> </a:t>
            </a:r>
            <a:r>
              <a:rPr lang="en-US" dirty="0" err="1" smtClean="0">
                <a:solidFill>
                  <a:srgbClr val="002060"/>
                </a:solidFill>
              </a:rPr>
              <a:t>यांचा</a:t>
            </a:r>
            <a:r>
              <a:rPr lang="en-US" dirty="0" smtClean="0">
                <a:solidFill>
                  <a:srgbClr val="002060"/>
                </a:solidFill>
              </a:rPr>
              <a:t> </a:t>
            </a:r>
            <a:r>
              <a:rPr lang="en-US" dirty="0" err="1" smtClean="0">
                <a:solidFill>
                  <a:srgbClr val="002060"/>
                </a:solidFill>
              </a:rPr>
              <a:t>अभ्यास</a:t>
            </a:r>
            <a:r>
              <a:rPr lang="en-US" dirty="0" smtClean="0">
                <a:solidFill>
                  <a:srgbClr val="002060"/>
                </a:solidFill>
              </a:rPr>
              <a:t>. </a:t>
            </a:r>
          </a:p>
          <a:p>
            <a:pPr lvl="0"/>
            <a:r>
              <a:rPr lang="en-US" dirty="0" err="1" smtClean="0">
                <a:solidFill>
                  <a:srgbClr val="002060"/>
                </a:solidFill>
              </a:rPr>
              <a:t>सार्वजनिक</a:t>
            </a:r>
            <a:r>
              <a:rPr lang="en-US" dirty="0" smtClean="0">
                <a:solidFill>
                  <a:srgbClr val="002060"/>
                </a:solidFill>
              </a:rPr>
              <a:t> </a:t>
            </a:r>
            <a:r>
              <a:rPr lang="en-US" dirty="0" err="1" smtClean="0">
                <a:solidFill>
                  <a:srgbClr val="002060"/>
                </a:solidFill>
              </a:rPr>
              <a:t>आयव्यव</a:t>
            </a:r>
            <a:endParaRPr lang="en-US" dirty="0" smtClean="0">
              <a:solidFill>
                <a:srgbClr val="002060"/>
              </a:solidFill>
            </a:endParaRPr>
          </a:p>
          <a:p>
            <a:pPr lvl="0"/>
            <a:r>
              <a:rPr lang="en-US" dirty="0" err="1" smtClean="0">
                <a:solidFill>
                  <a:srgbClr val="002060"/>
                </a:solidFill>
              </a:rPr>
              <a:t>कल्याणाचे</a:t>
            </a:r>
            <a:r>
              <a:rPr lang="en-US" dirty="0" smtClean="0">
                <a:solidFill>
                  <a:srgbClr val="002060"/>
                </a:solidFill>
              </a:rPr>
              <a:t> </a:t>
            </a:r>
            <a:r>
              <a:rPr lang="en-US" dirty="0" err="1" smtClean="0">
                <a:solidFill>
                  <a:srgbClr val="002060"/>
                </a:solidFill>
              </a:rPr>
              <a:t>अर्थशास्त्र</a:t>
            </a:r>
            <a:r>
              <a:rPr lang="en-US" dirty="0" smtClean="0">
                <a:solidFill>
                  <a:srgbClr val="002060"/>
                </a:solidFill>
              </a:rPr>
              <a:t> </a:t>
            </a:r>
          </a:p>
          <a:p>
            <a:pPr lvl="0"/>
            <a:r>
              <a:rPr lang="en-US" dirty="0" err="1" smtClean="0">
                <a:solidFill>
                  <a:srgbClr val="002060"/>
                </a:solidFill>
              </a:rPr>
              <a:t>व्याप्तीबाबत</a:t>
            </a:r>
            <a:r>
              <a:rPr lang="en-US" dirty="0" smtClean="0">
                <a:solidFill>
                  <a:srgbClr val="002060"/>
                </a:solidFill>
              </a:rPr>
              <a:t> </a:t>
            </a:r>
            <a:r>
              <a:rPr lang="en-US" dirty="0" err="1" smtClean="0">
                <a:solidFill>
                  <a:srgbClr val="002060"/>
                </a:solidFill>
              </a:rPr>
              <a:t>इतर</a:t>
            </a:r>
            <a:r>
              <a:rPr lang="en-US" dirty="0" smtClean="0">
                <a:solidFill>
                  <a:srgbClr val="002060"/>
                </a:solidFill>
              </a:rPr>
              <a:t> </a:t>
            </a:r>
            <a:r>
              <a:rPr lang="en-US" dirty="0" err="1" smtClean="0">
                <a:solidFill>
                  <a:srgbClr val="002060"/>
                </a:solidFill>
              </a:rPr>
              <a:t>घटक</a:t>
            </a:r>
            <a:r>
              <a:rPr lang="en-US" dirty="0" smtClean="0">
                <a:solidFill>
                  <a:srgbClr val="002060"/>
                </a:solidFill>
              </a:rPr>
              <a:t>. </a:t>
            </a:r>
          </a:p>
          <a:p>
            <a:endParaRPr lang="en-US" dirty="0"/>
          </a:p>
        </p:txBody>
      </p:sp>
      <p:sp>
        <p:nvSpPr>
          <p:cNvPr id="3" name="Title 2"/>
          <p:cNvSpPr>
            <a:spLocks noGrp="1"/>
          </p:cNvSpPr>
          <p:nvPr>
            <p:ph type="title"/>
          </p:nvPr>
        </p:nvSpPr>
        <p:spPr>
          <a:xfrm>
            <a:off x="457200" y="304800"/>
            <a:ext cx="8229600" cy="838200"/>
          </a:xfrm>
        </p:spPr>
        <p:txBody>
          <a:bodyPr>
            <a:normAutofit fontScale="90000"/>
          </a:bodyPr>
          <a:lstStyle/>
          <a:p>
            <a:pPr algn="ctr"/>
            <a:r>
              <a:rPr lang="en-US" dirty="0" smtClean="0">
                <a:solidFill>
                  <a:srgbClr val="7030A0"/>
                </a:solidFill>
              </a:rPr>
              <a:t/>
            </a:r>
            <a:br>
              <a:rPr lang="en-US" dirty="0" smtClean="0">
                <a:solidFill>
                  <a:srgbClr val="7030A0"/>
                </a:solidFill>
              </a:rPr>
            </a:br>
            <a:r>
              <a:rPr lang="en-US" dirty="0" err="1" smtClean="0">
                <a:solidFill>
                  <a:srgbClr val="7030A0"/>
                </a:solidFill>
              </a:rPr>
              <a:t>अर्थशास्त्राची</a:t>
            </a:r>
            <a:r>
              <a:rPr lang="en-US" dirty="0" smtClean="0">
                <a:solidFill>
                  <a:srgbClr val="7030A0"/>
                </a:solidFill>
              </a:rPr>
              <a:t> </a:t>
            </a:r>
            <a:r>
              <a:rPr lang="en-US" dirty="0" err="1" smtClean="0">
                <a:solidFill>
                  <a:srgbClr val="7030A0"/>
                </a:solidFill>
              </a:rPr>
              <a:t>व्याप्ती</a:t>
            </a:r>
            <a:r>
              <a:rPr lang="en-US" dirty="0" smtClean="0">
                <a:solidFill>
                  <a:srgbClr val="7030A0"/>
                </a:solidFill>
              </a:rPr>
              <a:t>  </a:t>
            </a:r>
            <a:r>
              <a:rPr lang="en-US" dirty="0" smtClean="0"/>
              <a:t/>
            </a:r>
            <a:br>
              <a:rPr lang="en-US" dirty="0" smtClean="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lstStyle/>
          <a:p>
            <a:pPr algn="just"/>
            <a:r>
              <a:rPr lang="en-US" dirty="0" err="1" smtClean="0">
                <a:solidFill>
                  <a:srgbClr val="002060"/>
                </a:solidFill>
              </a:rPr>
              <a:t>नैसर्गिक</a:t>
            </a:r>
            <a:r>
              <a:rPr lang="en-US" dirty="0" smtClean="0">
                <a:solidFill>
                  <a:srgbClr val="002060"/>
                </a:solidFill>
              </a:rPr>
              <a:t> </a:t>
            </a:r>
            <a:r>
              <a:rPr lang="en-US" dirty="0" err="1" smtClean="0">
                <a:solidFill>
                  <a:srgbClr val="002060"/>
                </a:solidFill>
              </a:rPr>
              <a:t>शास्त्रातील</a:t>
            </a:r>
            <a:r>
              <a:rPr lang="en-US" dirty="0" smtClean="0">
                <a:solidFill>
                  <a:srgbClr val="002060"/>
                </a:solidFill>
              </a:rPr>
              <a:t>, </a:t>
            </a:r>
            <a:r>
              <a:rPr lang="en-US" dirty="0" err="1" smtClean="0">
                <a:solidFill>
                  <a:srgbClr val="002060"/>
                </a:solidFill>
              </a:rPr>
              <a:t>रसायन</a:t>
            </a:r>
            <a:r>
              <a:rPr lang="en-US" dirty="0" smtClean="0">
                <a:solidFill>
                  <a:srgbClr val="002060"/>
                </a:solidFill>
              </a:rPr>
              <a:t> </a:t>
            </a:r>
            <a:r>
              <a:rPr lang="en-US" dirty="0" err="1" smtClean="0">
                <a:solidFill>
                  <a:srgbClr val="002060"/>
                </a:solidFill>
              </a:rPr>
              <a:t>शास्त्र</a:t>
            </a:r>
            <a:r>
              <a:rPr lang="en-US" dirty="0" smtClean="0">
                <a:solidFill>
                  <a:srgbClr val="002060"/>
                </a:solidFill>
              </a:rPr>
              <a:t>, </a:t>
            </a:r>
            <a:r>
              <a:rPr lang="en-US" dirty="0" err="1" smtClean="0">
                <a:solidFill>
                  <a:srgbClr val="002060"/>
                </a:solidFill>
              </a:rPr>
              <a:t>पदार्थ</a:t>
            </a:r>
            <a:r>
              <a:rPr lang="en-US" dirty="0" smtClean="0">
                <a:solidFill>
                  <a:srgbClr val="002060"/>
                </a:solidFill>
              </a:rPr>
              <a:t> </a:t>
            </a:r>
            <a:r>
              <a:rPr lang="en-US" dirty="0" err="1" smtClean="0">
                <a:solidFill>
                  <a:srgbClr val="002060"/>
                </a:solidFill>
              </a:rPr>
              <a:t>विज्ञान</a:t>
            </a:r>
            <a:r>
              <a:rPr lang="en-US" dirty="0" smtClean="0">
                <a:solidFill>
                  <a:srgbClr val="002060"/>
                </a:solidFill>
              </a:rPr>
              <a:t> </a:t>
            </a:r>
            <a:r>
              <a:rPr lang="en-US" dirty="0" err="1" smtClean="0">
                <a:solidFill>
                  <a:srgbClr val="002060"/>
                </a:solidFill>
              </a:rPr>
              <a:t>याची</a:t>
            </a:r>
            <a:r>
              <a:rPr lang="en-US" dirty="0" smtClean="0">
                <a:solidFill>
                  <a:srgbClr val="002060"/>
                </a:solidFill>
              </a:rPr>
              <a:t> </a:t>
            </a:r>
            <a:r>
              <a:rPr lang="en-US" dirty="0" err="1" smtClean="0">
                <a:solidFill>
                  <a:srgbClr val="002060"/>
                </a:solidFill>
              </a:rPr>
              <a:t>व्याप्ती</a:t>
            </a:r>
            <a:r>
              <a:rPr lang="en-US" dirty="0" smtClean="0">
                <a:solidFill>
                  <a:srgbClr val="002060"/>
                </a:solidFill>
              </a:rPr>
              <a:t>, </a:t>
            </a:r>
            <a:r>
              <a:rPr lang="en-US" dirty="0" err="1" smtClean="0">
                <a:solidFill>
                  <a:srgbClr val="002060"/>
                </a:solidFill>
              </a:rPr>
              <a:t>ठराविक</a:t>
            </a:r>
            <a:r>
              <a:rPr lang="en-US" dirty="0" smtClean="0">
                <a:solidFill>
                  <a:srgbClr val="002060"/>
                </a:solidFill>
              </a:rPr>
              <a:t> व </a:t>
            </a:r>
            <a:r>
              <a:rPr lang="en-US" dirty="0" err="1" smtClean="0">
                <a:solidFill>
                  <a:srgbClr val="002060"/>
                </a:solidFill>
              </a:rPr>
              <a:t>चाकोरीबध्द</a:t>
            </a:r>
            <a:r>
              <a:rPr lang="en-US" dirty="0" smtClean="0">
                <a:solidFill>
                  <a:srgbClr val="002060"/>
                </a:solidFill>
              </a:rPr>
              <a:t> </a:t>
            </a:r>
            <a:r>
              <a:rPr lang="en-US" dirty="0" err="1" smtClean="0">
                <a:solidFill>
                  <a:srgbClr val="002060"/>
                </a:solidFill>
              </a:rPr>
              <a:t>असते</a:t>
            </a:r>
            <a:r>
              <a:rPr lang="en-US" dirty="0" smtClean="0">
                <a:solidFill>
                  <a:srgbClr val="002060"/>
                </a:solidFill>
              </a:rPr>
              <a:t>. </a:t>
            </a:r>
          </a:p>
          <a:p>
            <a:pPr algn="just"/>
            <a:r>
              <a:rPr lang="en-US" dirty="0" err="1" smtClean="0">
                <a:solidFill>
                  <a:srgbClr val="002060"/>
                </a:solidFill>
              </a:rPr>
              <a:t>तसेच</a:t>
            </a:r>
            <a:r>
              <a:rPr lang="en-US" dirty="0" smtClean="0">
                <a:solidFill>
                  <a:srgbClr val="002060"/>
                </a:solidFill>
              </a:rPr>
              <a:t> </a:t>
            </a:r>
            <a:r>
              <a:rPr lang="en-US" dirty="0" err="1" smtClean="0">
                <a:solidFill>
                  <a:srgbClr val="002060"/>
                </a:solidFill>
              </a:rPr>
              <a:t>सामाजिक</a:t>
            </a:r>
            <a:r>
              <a:rPr lang="en-US" dirty="0" smtClean="0">
                <a:solidFill>
                  <a:srgbClr val="002060"/>
                </a:solidFill>
              </a:rPr>
              <a:t> </a:t>
            </a:r>
            <a:r>
              <a:rPr lang="en-US" dirty="0" err="1" smtClean="0">
                <a:solidFill>
                  <a:srgbClr val="002060"/>
                </a:solidFill>
              </a:rPr>
              <a:t>शास्त्रातील</a:t>
            </a:r>
            <a:r>
              <a:rPr lang="en-US" dirty="0" smtClean="0">
                <a:solidFill>
                  <a:srgbClr val="002060"/>
                </a:solidFill>
              </a:rPr>
              <a:t>, </a:t>
            </a:r>
            <a:r>
              <a:rPr lang="en-US" dirty="0" err="1" smtClean="0">
                <a:solidFill>
                  <a:srgbClr val="002060"/>
                </a:solidFill>
              </a:rPr>
              <a:t>राज्यशास्त्र</a:t>
            </a:r>
            <a:r>
              <a:rPr lang="en-US" dirty="0" smtClean="0">
                <a:solidFill>
                  <a:srgbClr val="002060"/>
                </a:solidFill>
              </a:rPr>
              <a:t> </a:t>
            </a:r>
            <a:r>
              <a:rPr lang="en-US" dirty="0" err="1" smtClean="0">
                <a:solidFill>
                  <a:srgbClr val="002060"/>
                </a:solidFill>
              </a:rPr>
              <a:t>आणि</a:t>
            </a:r>
            <a:r>
              <a:rPr lang="en-US" dirty="0" smtClean="0">
                <a:solidFill>
                  <a:srgbClr val="002060"/>
                </a:solidFill>
              </a:rPr>
              <a:t> </a:t>
            </a:r>
            <a:r>
              <a:rPr lang="en-US" dirty="0" err="1" smtClean="0">
                <a:solidFill>
                  <a:srgbClr val="002060"/>
                </a:solidFill>
              </a:rPr>
              <a:t>समाजशास्त्र</a:t>
            </a:r>
            <a:r>
              <a:rPr lang="en-US" dirty="0" smtClean="0">
                <a:solidFill>
                  <a:srgbClr val="002060"/>
                </a:solidFill>
              </a:rPr>
              <a:t> </a:t>
            </a:r>
            <a:r>
              <a:rPr lang="en-US" dirty="0" err="1" smtClean="0">
                <a:solidFill>
                  <a:srgbClr val="002060"/>
                </a:solidFill>
              </a:rPr>
              <a:t>या</a:t>
            </a:r>
            <a:r>
              <a:rPr lang="en-US" dirty="0" smtClean="0">
                <a:solidFill>
                  <a:srgbClr val="002060"/>
                </a:solidFill>
              </a:rPr>
              <a:t> </a:t>
            </a:r>
            <a:r>
              <a:rPr lang="en-US" dirty="0" err="1" smtClean="0">
                <a:solidFill>
                  <a:srgbClr val="002060"/>
                </a:solidFill>
              </a:rPr>
              <a:t>विषयाची</a:t>
            </a:r>
            <a:r>
              <a:rPr lang="en-US" dirty="0" smtClean="0">
                <a:solidFill>
                  <a:srgbClr val="002060"/>
                </a:solidFill>
              </a:rPr>
              <a:t> </a:t>
            </a:r>
            <a:r>
              <a:rPr lang="en-US" dirty="0" err="1" smtClean="0">
                <a:solidFill>
                  <a:srgbClr val="002060"/>
                </a:solidFill>
              </a:rPr>
              <a:t>व्याप्ती</a:t>
            </a:r>
            <a:r>
              <a:rPr lang="en-US" dirty="0" smtClean="0">
                <a:solidFill>
                  <a:srgbClr val="002060"/>
                </a:solidFill>
              </a:rPr>
              <a:t> </a:t>
            </a:r>
            <a:r>
              <a:rPr lang="en-US" dirty="0" err="1" smtClean="0">
                <a:solidFill>
                  <a:srgbClr val="002060"/>
                </a:solidFill>
              </a:rPr>
              <a:t>देखील</a:t>
            </a:r>
            <a:r>
              <a:rPr lang="en-US" dirty="0" smtClean="0">
                <a:solidFill>
                  <a:srgbClr val="002060"/>
                </a:solidFill>
              </a:rPr>
              <a:t> </a:t>
            </a:r>
            <a:r>
              <a:rPr lang="en-US" dirty="0" err="1" smtClean="0">
                <a:solidFill>
                  <a:srgbClr val="002060"/>
                </a:solidFill>
              </a:rPr>
              <a:t>एक</a:t>
            </a:r>
            <a:r>
              <a:rPr lang="en-US" dirty="0" smtClean="0">
                <a:solidFill>
                  <a:srgbClr val="002060"/>
                </a:solidFill>
              </a:rPr>
              <a:t> </a:t>
            </a:r>
            <a:r>
              <a:rPr lang="en-US" dirty="0" err="1" smtClean="0">
                <a:solidFill>
                  <a:srgbClr val="002060"/>
                </a:solidFill>
              </a:rPr>
              <a:t>ठराविक</a:t>
            </a:r>
            <a:r>
              <a:rPr lang="en-US" dirty="0" smtClean="0">
                <a:solidFill>
                  <a:srgbClr val="002060"/>
                </a:solidFill>
              </a:rPr>
              <a:t> </a:t>
            </a:r>
            <a:r>
              <a:rPr lang="en-US" dirty="0" err="1" smtClean="0">
                <a:solidFill>
                  <a:srgbClr val="002060"/>
                </a:solidFill>
              </a:rPr>
              <a:t>मर्यादेपर्यंतच</a:t>
            </a:r>
            <a:r>
              <a:rPr lang="en-US" dirty="0" smtClean="0">
                <a:solidFill>
                  <a:srgbClr val="002060"/>
                </a:solidFill>
              </a:rPr>
              <a:t> </a:t>
            </a:r>
            <a:r>
              <a:rPr lang="en-US" dirty="0" err="1" smtClean="0">
                <a:solidFill>
                  <a:srgbClr val="002060"/>
                </a:solidFill>
              </a:rPr>
              <a:t>जाणवते</a:t>
            </a:r>
            <a:r>
              <a:rPr lang="en-US" dirty="0" smtClean="0">
                <a:solidFill>
                  <a:srgbClr val="002060"/>
                </a:solidFill>
              </a:rPr>
              <a:t> </a:t>
            </a:r>
            <a:r>
              <a:rPr lang="en-US" dirty="0" err="1" smtClean="0">
                <a:solidFill>
                  <a:srgbClr val="002060"/>
                </a:solidFill>
              </a:rPr>
              <a:t>परंतु</a:t>
            </a:r>
            <a:r>
              <a:rPr lang="en-US" dirty="0" smtClean="0">
                <a:solidFill>
                  <a:srgbClr val="002060"/>
                </a:solidFill>
              </a:rPr>
              <a:t> </a:t>
            </a:r>
            <a:r>
              <a:rPr lang="en-US" dirty="0" err="1" smtClean="0">
                <a:solidFill>
                  <a:srgbClr val="002060"/>
                </a:solidFill>
              </a:rPr>
              <a:t>अर्थशास्त्र</a:t>
            </a:r>
            <a:r>
              <a:rPr lang="en-US" dirty="0" smtClean="0">
                <a:solidFill>
                  <a:srgbClr val="002060"/>
                </a:solidFill>
              </a:rPr>
              <a:t> </a:t>
            </a:r>
            <a:r>
              <a:rPr lang="en-US" dirty="0" err="1" smtClean="0">
                <a:solidFill>
                  <a:srgbClr val="002060"/>
                </a:solidFill>
              </a:rPr>
              <a:t>विषयाची</a:t>
            </a:r>
            <a:r>
              <a:rPr lang="en-US" dirty="0" smtClean="0">
                <a:solidFill>
                  <a:srgbClr val="002060"/>
                </a:solidFill>
              </a:rPr>
              <a:t> </a:t>
            </a:r>
            <a:r>
              <a:rPr lang="en-US" dirty="0" err="1" smtClean="0">
                <a:solidFill>
                  <a:srgbClr val="002060"/>
                </a:solidFill>
              </a:rPr>
              <a:t>व्याप्ती</a:t>
            </a:r>
            <a:r>
              <a:rPr lang="en-US" dirty="0" smtClean="0">
                <a:solidFill>
                  <a:srgbClr val="002060"/>
                </a:solidFill>
              </a:rPr>
              <a:t> </a:t>
            </a:r>
            <a:r>
              <a:rPr lang="en-US" dirty="0" err="1" smtClean="0">
                <a:solidFill>
                  <a:srgbClr val="002060"/>
                </a:solidFill>
              </a:rPr>
              <a:t>मात्र</a:t>
            </a:r>
            <a:r>
              <a:rPr lang="en-US" dirty="0" smtClean="0">
                <a:solidFill>
                  <a:srgbClr val="002060"/>
                </a:solidFill>
              </a:rPr>
              <a:t> </a:t>
            </a:r>
            <a:r>
              <a:rPr lang="en-US" dirty="0" err="1" smtClean="0">
                <a:solidFill>
                  <a:srgbClr val="002060"/>
                </a:solidFill>
              </a:rPr>
              <a:t>सतत</a:t>
            </a:r>
            <a:r>
              <a:rPr lang="en-US" dirty="0" smtClean="0">
                <a:solidFill>
                  <a:srgbClr val="002060"/>
                </a:solidFill>
              </a:rPr>
              <a:t> </a:t>
            </a:r>
            <a:r>
              <a:rPr lang="en-US" dirty="0" err="1" smtClean="0">
                <a:solidFill>
                  <a:srgbClr val="002060"/>
                </a:solidFill>
              </a:rPr>
              <a:t>वाढत</a:t>
            </a:r>
            <a:r>
              <a:rPr lang="en-US" dirty="0" smtClean="0">
                <a:solidFill>
                  <a:srgbClr val="002060"/>
                </a:solidFill>
              </a:rPr>
              <a:t> </a:t>
            </a:r>
            <a:r>
              <a:rPr lang="en-US" dirty="0" err="1" smtClean="0">
                <a:solidFill>
                  <a:srgbClr val="002060"/>
                </a:solidFill>
              </a:rPr>
              <a:t>आहे</a:t>
            </a:r>
            <a:r>
              <a:rPr lang="en-US" dirty="0" smtClean="0">
                <a:solidFill>
                  <a:srgbClr val="002060"/>
                </a:solidFill>
              </a:rPr>
              <a:t> </a:t>
            </a:r>
            <a:r>
              <a:rPr lang="en-US" dirty="0" err="1" smtClean="0">
                <a:solidFill>
                  <a:srgbClr val="002060"/>
                </a:solidFill>
              </a:rPr>
              <a:t>त्यावरुन</a:t>
            </a:r>
            <a:r>
              <a:rPr lang="en-US" dirty="0" smtClean="0">
                <a:solidFill>
                  <a:srgbClr val="002060"/>
                </a:solidFill>
              </a:rPr>
              <a:t> </a:t>
            </a:r>
            <a:r>
              <a:rPr lang="en-US" dirty="0" err="1" smtClean="0">
                <a:solidFill>
                  <a:srgbClr val="002060"/>
                </a:solidFill>
              </a:rPr>
              <a:t>अर्थशास्त्र</a:t>
            </a:r>
            <a:r>
              <a:rPr lang="en-US" dirty="0" smtClean="0">
                <a:solidFill>
                  <a:srgbClr val="002060"/>
                </a:solidFill>
              </a:rPr>
              <a:t> </a:t>
            </a:r>
            <a:r>
              <a:rPr lang="en-US" dirty="0" err="1" smtClean="0">
                <a:solidFill>
                  <a:srgbClr val="002060"/>
                </a:solidFill>
              </a:rPr>
              <a:t>सतत</a:t>
            </a:r>
            <a:r>
              <a:rPr lang="en-US" dirty="0" smtClean="0">
                <a:solidFill>
                  <a:srgbClr val="002060"/>
                </a:solidFill>
              </a:rPr>
              <a:t> </a:t>
            </a:r>
            <a:r>
              <a:rPr lang="en-US" dirty="0" err="1" smtClean="0">
                <a:solidFill>
                  <a:srgbClr val="002060"/>
                </a:solidFill>
              </a:rPr>
              <a:t>वाढत</a:t>
            </a:r>
            <a:r>
              <a:rPr lang="en-US" dirty="0" smtClean="0">
                <a:solidFill>
                  <a:srgbClr val="002060"/>
                </a:solidFill>
              </a:rPr>
              <a:t> </a:t>
            </a:r>
            <a:r>
              <a:rPr lang="en-US" dirty="0" err="1" smtClean="0">
                <a:solidFill>
                  <a:srgbClr val="002060"/>
                </a:solidFill>
              </a:rPr>
              <a:t>आहे</a:t>
            </a:r>
            <a:r>
              <a:rPr lang="en-US" dirty="0" smtClean="0">
                <a:solidFill>
                  <a:srgbClr val="002060"/>
                </a:solidFill>
              </a:rPr>
              <a:t> </a:t>
            </a:r>
            <a:r>
              <a:rPr lang="en-US" dirty="0" err="1" smtClean="0">
                <a:solidFill>
                  <a:srgbClr val="002060"/>
                </a:solidFill>
              </a:rPr>
              <a:t>हे</a:t>
            </a:r>
            <a:r>
              <a:rPr lang="en-US" dirty="0" smtClean="0">
                <a:solidFill>
                  <a:srgbClr val="002060"/>
                </a:solidFill>
              </a:rPr>
              <a:t> </a:t>
            </a:r>
            <a:r>
              <a:rPr lang="en-US" dirty="0" err="1" smtClean="0">
                <a:solidFill>
                  <a:srgbClr val="002060"/>
                </a:solidFill>
              </a:rPr>
              <a:t>लक्षात</a:t>
            </a:r>
            <a:r>
              <a:rPr lang="en-US" dirty="0" smtClean="0">
                <a:solidFill>
                  <a:srgbClr val="002060"/>
                </a:solidFill>
              </a:rPr>
              <a:t> </a:t>
            </a:r>
            <a:r>
              <a:rPr lang="en-US" dirty="0" err="1" smtClean="0">
                <a:solidFill>
                  <a:srgbClr val="002060"/>
                </a:solidFill>
              </a:rPr>
              <a:t>येते</a:t>
            </a:r>
            <a:r>
              <a:rPr lang="en-US" dirty="0" smtClean="0">
                <a:solidFill>
                  <a:srgbClr val="002060"/>
                </a:solidFill>
              </a:rPr>
              <a:t>. </a:t>
            </a:r>
          </a:p>
          <a:p>
            <a:pPr algn="just"/>
            <a:r>
              <a:rPr lang="en-US" dirty="0" err="1" smtClean="0">
                <a:solidFill>
                  <a:srgbClr val="002060"/>
                </a:solidFill>
              </a:rPr>
              <a:t>त्यावरुन</a:t>
            </a:r>
            <a:r>
              <a:rPr lang="en-US" dirty="0" smtClean="0">
                <a:solidFill>
                  <a:srgbClr val="002060"/>
                </a:solidFill>
              </a:rPr>
              <a:t> </a:t>
            </a:r>
            <a:r>
              <a:rPr lang="en-US" dirty="0" err="1" smtClean="0">
                <a:solidFill>
                  <a:srgbClr val="002060"/>
                </a:solidFill>
              </a:rPr>
              <a:t>अर्थशास्त्र</a:t>
            </a:r>
            <a:r>
              <a:rPr lang="en-US" dirty="0" smtClean="0">
                <a:solidFill>
                  <a:srgbClr val="002060"/>
                </a:solidFill>
              </a:rPr>
              <a:t> </a:t>
            </a:r>
            <a:r>
              <a:rPr lang="en-US" dirty="0" err="1" smtClean="0">
                <a:solidFill>
                  <a:srgbClr val="002060"/>
                </a:solidFill>
              </a:rPr>
              <a:t>विषयाची</a:t>
            </a:r>
            <a:r>
              <a:rPr lang="en-US" dirty="0" smtClean="0">
                <a:solidFill>
                  <a:srgbClr val="002060"/>
                </a:solidFill>
              </a:rPr>
              <a:t> </a:t>
            </a:r>
            <a:r>
              <a:rPr lang="en-US" dirty="0" err="1" smtClean="0">
                <a:solidFill>
                  <a:srgbClr val="002060"/>
                </a:solidFill>
              </a:rPr>
              <a:t>किती</a:t>
            </a:r>
            <a:r>
              <a:rPr lang="en-US" dirty="0" smtClean="0">
                <a:solidFill>
                  <a:srgbClr val="002060"/>
                </a:solidFill>
              </a:rPr>
              <a:t> </a:t>
            </a:r>
            <a:r>
              <a:rPr lang="en-US" dirty="0" err="1" smtClean="0">
                <a:solidFill>
                  <a:srgbClr val="002060"/>
                </a:solidFill>
              </a:rPr>
              <a:t>महत्व</a:t>
            </a:r>
            <a:r>
              <a:rPr lang="en-US" dirty="0" smtClean="0">
                <a:solidFill>
                  <a:srgbClr val="002060"/>
                </a:solidFill>
              </a:rPr>
              <a:t> </a:t>
            </a:r>
            <a:r>
              <a:rPr lang="en-US" dirty="0" err="1" smtClean="0">
                <a:solidFill>
                  <a:srgbClr val="002060"/>
                </a:solidFill>
              </a:rPr>
              <a:t>आहे</a:t>
            </a:r>
            <a:r>
              <a:rPr lang="en-US" dirty="0" smtClean="0">
                <a:solidFill>
                  <a:srgbClr val="002060"/>
                </a:solidFill>
              </a:rPr>
              <a:t> </a:t>
            </a:r>
            <a:r>
              <a:rPr lang="en-US" dirty="0" err="1" smtClean="0">
                <a:solidFill>
                  <a:srgbClr val="002060"/>
                </a:solidFill>
              </a:rPr>
              <a:t>याची</a:t>
            </a:r>
            <a:r>
              <a:rPr lang="en-US" dirty="0" smtClean="0">
                <a:solidFill>
                  <a:srgbClr val="002060"/>
                </a:solidFill>
              </a:rPr>
              <a:t> </a:t>
            </a:r>
            <a:r>
              <a:rPr lang="en-US" dirty="0" err="1" smtClean="0">
                <a:solidFill>
                  <a:srgbClr val="002060"/>
                </a:solidFill>
              </a:rPr>
              <a:t>कल्पना</a:t>
            </a:r>
            <a:r>
              <a:rPr lang="en-US" dirty="0" smtClean="0">
                <a:solidFill>
                  <a:srgbClr val="002060"/>
                </a:solidFill>
              </a:rPr>
              <a:t> </a:t>
            </a:r>
            <a:r>
              <a:rPr lang="en-US" dirty="0" err="1" smtClean="0">
                <a:solidFill>
                  <a:srgbClr val="002060"/>
                </a:solidFill>
              </a:rPr>
              <a:t>येते</a:t>
            </a:r>
            <a:r>
              <a:rPr lang="en-US" dirty="0" smtClean="0">
                <a:solidFill>
                  <a:srgbClr val="002060"/>
                </a:solidFill>
              </a:rPr>
              <a:t>. </a:t>
            </a:r>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2062</TotalTime>
  <Words>502</Words>
  <Application>Microsoft Office PowerPoint</Application>
  <PresentationFormat>On-screen Show (4:3)</PresentationFormat>
  <Paragraphs>60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Concourse</vt:lpstr>
      <vt:lpstr>Shri Amolak Jain Vidya Prasarak Mandal’s  S.K.Gandhi Arts, P.H.Gandhi Com.and Amolak Science College, Kada, Tq.Ashti,  Dist. Beed  Pin-414202</vt:lpstr>
      <vt:lpstr>Slide 2</vt:lpstr>
      <vt:lpstr>SYLLABUS</vt:lpstr>
      <vt:lpstr>SYLLABUS</vt:lpstr>
      <vt:lpstr>प्रस्तावना</vt:lpstr>
      <vt:lpstr>अर्थशास्त्र विषयाची व्याख्या</vt:lpstr>
      <vt:lpstr>अर्थशास्त्राचे स्वरुप   </vt:lpstr>
      <vt:lpstr> अर्थशास्त्राची व्याप्ती   </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EMERGING TECHNOLOGICAL TRENDS IN ACCOUNTING (THEORY)</dc:title>
  <dc:creator>Shree</dc:creator>
  <cp:lastModifiedBy>Shree</cp:lastModifiedBy>
  <cp:revision>360</cp:revision>
  <dcterms:created xsi:type="dcterms:W3CDTF">2020-08-10T05:37:58Z</dcterms:created>
  <dcterms:modified xsi:type="dcterms:W3CDTF">2020-12-09T07:02:13Z</dcterms:modified>
</cp:coreProperties>
</file>